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83" r:id="rId4"/>
    <p:sldId id="294" r:id="rId5"/>
    <p:sldId id="304" r:id="rId6"/>
    <p:sldId id="278" r:id="rId7"/>
    <p:sldId id="299" r:id="rId8"/>
    <p:sldId id="291" r:id="rId9"/>
    <p:sldId id="300" r:id="rId10"/>
    <p:sldId id="302" r:id="rId11"/>
    <p:sldId id="301" r:id="rId12"/>
    <p:sldId id="309" r:id="rId13"/>
    <p:sldId id="306" r:id="rId14"/>
    <p:sldId id="307" r:id="rId15"/>
    <p:sldId id="290" r:id="rId16"/>
    <p:sldId id="293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7562F7-F112-4246-BC15-06B7C37ADCD5}">
          <p14:sldIdLst>
            <p14:sldId id="256"/>
            <p14:sldId id="274"/>
            <p14:sldId id="283"/>
            <p14:sldId id="294"/>
            <p14:sldId id="304"/>
            <p14:sldId id="278"/>
            <p14:sldId id="299"/>
            <p14:sldId id="291"/>
            <p14:sldId id="300"/>
            <p14:sldId id="302"/>
            <p14:sldId id="301"/>
            <p14:sldId id="309"/>
            <p14:sldId id="306"/>
            <p14:sldId id="307"/>
            <p14:sldId id="290"/>
            <p14:sldId id="293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shar Nigam" initials="TN" lastIdx="1" clrIdx="0">
    <p:extLst>
      <p:ext uri="{19B8F6BF-5375-455C-9EA6-DF929625EA0E}">
        <p15:presenceInfo xmlns:p15="http://schemas.microsoft.com/office/powerpoint/2012/main" userId="S-1-5-21-2960817934-1663893914-514108047-99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jita-Dell\Capstone\Accurac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664260717410327E-2"/>
          <c:y val="0.12744530559271461"/>
          <c:w val="0.8672246281714785"/>
          <c:h val="0.684914698162729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Sheet2!$K$14</c:f>
              <c:strCache>
                <c:ptCount val="1"/>
                <c:pt idx="0">
                  <c:v>AUC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Sheet2!$J$15:$J$19</c:f>
              <c:strCache>
                <c:ptCount val="5"/>
                <c:pt idx="0">
                  <c:v>Naïve bayes</c:v>
                </c:pt>
                <c:pt idx="1">
                  <c:v>KNN</c:v>
                </c:pt>
                <c:pt idx="2">
                  <c:v>Logistic Regression</c:v>
                </c:pt>
                <c:pt idx="3">
                  <c:v>Randm Forest</c:v>
                </c:pt>
                <c:pt idx="4">
                  <c:v>XG Boost</c:v>
                </c:pt>
              </c:strCache>
            </c:strRef>
          </c:cat>
          <c:val>
            <c:numRef>
              <c:f>Sheet2!$K$15:$K$19</c:f>
              <c:numCache>
                <c:formatCode>0.00;[Red]0.00</c:formatCode>
                <c:ptCount val="5"/>
                <c:pt idx="0">
                  <c:v>0.959264938662445</c:v>
                </c:pt>
                <c:pt idx="1">
                  <c:v>0.96233181638306298</c:v>
                </c:pt>
                <c:pt idx="2">
                  <c:v>0.96908389394538896</c:v>
                </c:pt>
                <c:pt idx="3">
                  <c:v>0.95</c:v>
                </c:pt>
                <c:pt idx="4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68-4681-88E6-30480F82C0A9}"/>
            </c:ext>
          </c:extLst>
        </c:ser>
        <c:ser>
          <c:idx val="1"/>
          <c:order val="1"/>
          <c:tx>
            <c:strRef>
              <c:f>Sheet2!$L$14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Sheet2!$J$15:$J$19</c:f>
              <c:strCache>
                <c:ptCount val="5"/>
                <c:pt idx="0">
                  <c:v>Naïve bayes</c:v>
                </c:pt>
                <c:pt idx="1">
                  <c:v>KNN</c:v>
                </c:pt>
                <c:pt idx="2">
                  <c:v>Logistic Regression</c:v>
                </c:pt>
                <c:pt idx="3">
                  <c:v>Randm Forest</c:v>
                </c:pt>
                <c:pt idx="4">
                  <c:v>XG Boost</c:v>
                </c:pt>
              </c:strCache>
            </c:strRef>
          </c:cat>
          <c:val>
            <c:numRef>
              <c:f>Sheet2!$L$15:$L$19</c:f>
              <c:numCache>
                <c:formatCode>General</c:formatCode>
                <c:ptCount val="5"/>
                <c:pt idx="0">
                  <c:v>0.89</c:v>
                </c:pt>
                <c:pt idx="1">
                  <c:v>0.92</c:v>
                </c:pt>
                <c:pt idx="2">
                  <c:v>0.91</c:v>
                </c:pt>
                <c:pt idx="3">
                  <c:v>0.93</c:v>
                </c:pt>
                <c:pt idx="4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68-4681-88E6-30480F82C0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88752383"/>
        <c:axId val="1888759871"/>
      </c:barChart>
      <c:catAx>
        <c:axId val="1888752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759871"/>
        <c:crosses val="autoZero"/>
        <c:auto val="1"/>
        <c:lblAlgn val="ctr"/>
        <c:lblOffset val="100"/>
        <c:noMultiLvlLbl val="0"/>
      </c:catAx>
      <c:valAx>
        <c:axId val="1888759871"/>
        <c:scaling>
          <c:orientation val="minMax"/>
        </c:scaling>
        <c:delete val="0"/>
        <c:axPos val="l"/>
        <c:numFmt formatCode="0.00;[Red]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752383"/>
        <c:crosses val="autoZero"/>
        <c:crossBetween val="between"/>
      </c:valAx>
      <c:spPr>
        <a:noFill/>
        <a:ln w="19050">
          <a:noFill/>
          <a:prstDash val="sysDash"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>
      <a:solidFill>
        <a:schemeClr val="tx1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61D81-F2BA-4F8C-B675-416D5D7E41F4}" type="doc">
      <dgm:prSet loTypeId="urn:microsoft.com/office/officeart/2008/layout/VerticalCurvedList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3A24257-08F5-499B-99F8-99A499BA539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Control  names are dynamically changing</a:t>
          </a:r>
          <a:endParaRPr lang="en-US" dirty="0"/>
        </a:p>
      </dgm:t>
    </dgm:pt>
    <dgm:pt modelId="{60FEF00F-E574-4B3F-8242-4BC0134CA6C2}" type="sibTrans" cxnId="{8F2F3FEC-9DD5-4CCB-AFBC-3CC86D790766}">
      <dgm:prSet/>
      <dgm:spPr/>
      <dgm:t>
        <a:bodyPr/>
        <a:lstStyle/>
        <a:p>
          <a:endParaRPr lang="en-US"/>
        </a:p>
      </dgm:t>
    </dgm:pt>
    <dgm:pt modelId="{03F246E3-3CBC-4967-AFD2-AB5E9E9AA0C0}" type="parTrans" cxnId="{8F2F3FEC-9DD5-4CCB-AFBC-3CC86D790766}">
      <dgm:prSet/>
      <dgm:spPr/>
      <dgm:t>
        <a:bodyPr/>
        <a:lstStyle/>
        <a:p>
          <a:endParaRPr lang="en-US"/>
        </a:p>
      </dgm:t>
    </dgm:pt>
    <dgm:pt modelId="{FFC6CB7D-46D5-472B-9D08-E90B885F8C5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Class name dynamically changing</a:t>
          </a:r>
          <a:endParaRPr lang="en-US" dirty="0"/>
        </a:p>
      </dgm:t>
    </dgm:pt>
    <dgm:pt modelId="{7D5F1BA8-8D65-4CA0-B936-5E94C498B08C}" type="sibTrans" cxnId="{22EC8039-F835-4E8F-A7EE-32571B5C705C}">
      <dgm:prSet/>
      <dgm:spPr/>
      <dgm:t>
        <a:bodyPr/>
        <a:lstStyle/>
        <a:p>
          <a:endParaRPr lang="en-US"/>
        </a:p>
      </dgm:t>
    </dgm:pt>
    <dgm:pt modelId="{7D6E1AFA-50A7-48C9-B9B6-7F6DB77F3143}" type="parTrans" cxnId="{22EC8039-F835-4E8F-A7EE-32571B5C705C}">
      <dgm:prSet/>
      <dgm:spPr/>
      <dgm:t>
        <a:bodyPr/>
        <a:lstStyle/>
        <a:p>
          <a:endParaRPr lang="en-US"/>
        </a:p>
      </dgm:t>
    </dgm:pt>
    <dgm:pt modelId="{2283AFC4-EBC5-42A2-8DE7-DEFF2DD9332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 smtClean="0"/>
            <a:t>Application window is dynamically changing</a:t>
          </a:r>
          <a:endParaRPr lang="en-US" dirty="0"/>
        </a:p>
      </dgm:t>
    </dgm:pt>
    <dgm:pt modelId="{DB3513A3-054E-457E-A63D-B3D4450409DA}" type="sibTrans" cxnId="{7248E6E7-4BFF-499D-97F6-8565E08C6753}">
      <dgm:prSet/>
      <dgm:spPr/>
      <dgm:t>
        <a:bodyPr/>
        <a:lstStyle/>
        <a:p>
          <a:endParaRPr lang="en-US"/>
        </a:p>
      </dgm:t>
    </dgm:pt>
    <dgm:pt modelId="{9420389E-D607-4BCE-9702-A16153D2D152}" type="parTrans" cxnId="{7248E6E7-4BFF-499D-97F6-8565E08C6753}">
      <dgm:prSet/>
      <dgm:spPr/>
      <dgm:t>
        <a:bodyPr/>
        <a:lstStyle/>
        <a:p>
          <a:endParaRPr lang="en-US"/>
        </a:p>
      </dgm:t>
    </dgm:pt>
    <dgm:pt modelId="{13CABB9A-9E89-453A-9E3A-BC9A7621946E}">
      <dgm:prSet phldrT="[Text]"/>
      <dgm:spPr/>
      <dgm:t>
        <a:bodyPr/>
        <a:lstStyle/>
        <a:p>
          <a:r>
            <a:rPr lang="en-US" dirty="0" smtClean="0"/>
            <a:t>Controls which don’t have proper and unique text property</a:t>
          </a:r>
          <a:endParaRPr lang="en-US" dirty="0"/>
        </a:p>
      </dgm:t>
    </dgm:pt>
    <dgm:pt modelId="{1C6D7FF9-F8EB-424E-870F-C43ABB9DB3D7}" type="parTrans" cxnId="{351C7E53-65DE-4D11-9782-508B7EA7429A}">
      <dgm:prSet/>
      <dgm:spPr/>
      <dgm:t>
        <a:bodyPr/>
        <a:lstStyle/>
        <a:p>
          <a:endParaRPr lang="en-US"/>
        </a:p>
      </dgm:t>
    </dgm:pt>
    <dgm:pt modelId="{E53ED95D-2C57-473A-B32D-C3DFE33B33F4}" type="sibTrans" cxnId="{351C7E53-65DE-4D11-9782-508B7EA7429A}">
      <dgm:prSet/>
      <dgm:spPr/>
      <dgm:t>
        <a:bodyPr/>
        <a:lstStyle/>
        <a:p>
          <a:endParaRPr lang="en-US"/>
        </a:p>
      </dgm:t>
    </dgm:pt>
    <dgm:pt modelId="{F0C94AA9-F546-47A7-A297-9977D2C0E740}">
      <dgm:prSet phldrT="[Text]"/>
      <dgm:spPr/>
      <dgm:t>
        <a:bodyPr/>
        <a:lstStyle/>
        <a:p>
          <a:r>
            <a:rPr lang="en-US" dirty="0" smtClean="0"/>
            <a:t>Application developed in multiple languages</a:t>
          </a:r>
          <a:endParaRPr lang="en-US" dirty="0"/>
        </a:p>
      </dgm:t>
    </dgm:pt>
    <dgm:pt modelId="{8C2D3CEC-30A6-44AC-814B-4E4D04DE35B5}" type="parTrans" cxnId="{4D952159-14D3-41BA-A814-683C8404A90F}">
      <dgm:prSet/>
      <dgm:spPr/>
      <dgm:t>
        <a:bodyPr/>
        <a:lstStyle/>
        <a:p>
          <a:endParaRPr lang="en-US"/>
        </a:p>
      </dgm:t>
    </dgm:pt>
    <dgm:pt modelId="{89FAB633-EE79-4D63-A82B-E50486B7A587}" type="sibTrans" cxnId="{4D952159-14D3-41BA-A814-683C8404A90F}">
      <dgm:prSet/>
      <dgm:spPr/>
      <dgm:t>
        <a:bodyPr/>
        <a:lstStyle/>
        <a:p>
          <a:endParaRPr lang="en-US"/>
        </a:p>
      </dgm:t>
    </dgm:pt>
    <dgm:pt modelId="{A64D4010-A4F5-4F0D-81F9-AAB0C2C66D57}" type="pres">
      <dgm:prSet presAssocID="{9C361D81-F2BA-4F8C-B675-416D5D7E41F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93AF81A-5DB5-4DFF-9970-77D19E154F4B}" type="pres">
      <dgm:prSet presAssocID="{9C361D81-F2BA-4F8C-B675-416D5D7E41F4}" presName="Name1" presStyleCnt="0"/>
      <dgm:spPr/>
      <dgm:t>
        <a:bodyPr/>
        <a:lstStyle/>
        <a:p>
          <a:endParaRPr lang="en-US"/>
        </a:p>
      </dgm:t>
    </dgm:pt>
    <dgm:pt modelId="{74D6386C-14C9-4839-A213-B82E12349322}" type="pres">
      <dgm:prSet presAssocID="{9C361D81-F2BA-4F8C-B675-416D5D7E41F4}" presName="cycle" presStyleCnt="0"/>
      <dgm:spPr/>
      <dgm:t>
        <a:bodyPr/>
        <a:lstStyle/>
        <a:p>
          <a:endParaRPr lang="en-US"/>
        </a:p>
      </dgm:t>
    </dgm:pt>
    <dgm:pt modelId="{154DF584-E4F2-4D40-BFF8-5E962530676D}" type="pres">
      <dgm:prSet presAssocID="{9C361D81-F2BA-4F8C-B675-416D5D7E41F4}" presName="srcNode" presStyleLbl="node1" presStyleIdx="0" presStyleCnt="5"/>
      <dgm:spPr/>
      <dgm:t>
        <a:bodyPr/>
        <a:lstStyle/>
        <a:p>
          <a:endParaRPr lang="en-US"/>
        </a:p>
      </dgm:t>
    </dgm:pt>
    <dgm:pt modelId="{2C32F2A2-8395-4A44-BCED-09AAA753B76C}" type="pres">
      <dgm:prSet presAssocID="{9C361D81-F2BA-4F8C-B675-416D5D7E41F4}" presName="conn" presStyleLbl="parChTrans1D2" presStyleIdx="0" presStyleCnt="1"/>
      <dgm:spPr/>
      <dgm:t>
        <a:bodyPr/>
        <a:lstStyle/>
        <a:p>
          <a:endParaRPr lang="en-US"/>
        </a:p>
      </dgm:t>
    </dgm:pt>
    <dgm:pt modelId="{0B323F79-43F1-49BA-AC30-232B7FA74ED3}" type="pres">
      <dgm:prSet presAssocID="{9C361D81-F2BA-4F8C-B675-416D5D7E41F4}" presName="extraNode" presStyleLbl="node1" presStyleIdx="0" presStyleCnt="5"/>
      <dgm:spPr/>
      <dgm:t>
        <a:bodyPr/>
        <a:lstStyle/>
        <a:p>
          <a:endParaRPr lang="en-US"/>
        </a:p>
      </dgm:t>
    </dgm:pt>
    <dgm:pt modelId="{41156C7B-7B52-426A-A2CF-1B09A5F4F3AE}" type="pres">
      <dgm:prSet presAssocID="{9C361D81-F2BA-4F8C-B675-416D5D7E41F4}" presName="dstNode" presStyleLbl="node1" presStyleIdx="0" presStyleCnt="5"/>
      <dgm:spPr/>
      <dgm:t>
        <a:bodyPr/>
        <a:lstStyle/>
        <a:p>
          <a:endParaRPr lang="en-US"/>
        </a:p>
      </dgm:t>
    </dgm:pt>
    <dgm:pt modelId="{AF802928-6B34-42CA-937A-E693A0B12EB1}" type="pres">
      <dgm:prSet presAssocID="{2283AFC4-EBC5-42A2-8DE7-DEFF2DD93328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0B4B5-FBD2-4FD8-A1DC-E0872A36F38B}" type="pres">
      <dgm:prSet presAssocID="{2283AFC4-EBC5-42A2-8DE7-DEFF2DD93328}" presName="accent_1" presStyleCnt="0"/>
      <dgm:spPr/>
      <dgm:t>
        <a:bodyPr/>
        <a:lstStyle/>
        <a:p>
          <a:endParaRPr lang="en-US"/>
        </a:p>
      </dgm:t>
    </dgm:pt>
    <dgm:pt modelId="{8FCA421A-68C7-4BEB-8A5D-912DC6399097}" type="pres">
      <dgm:prSet presAssocID="{2283AFC4-EBC5-42A2-8DE7-DEFF2DD93328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207C076F-AED0-4D33-B2A9-184CF8830098}" type="pres">
      <dgm:prSet presAssocID="{FFC6CB7D-46D5-472B-9D08-E90B885F8C5A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FD91AF-17AF-4AE6-962A-3E1AA9515293}" type="pres">
      <dgm:prSet presAssocID="{FFC6CB7D-46D5-472B-9D08-E90B885F8C5A}" presName="accent_2" presStyleCnt="0"/>
      <dgm:spPr/>
      <dgm:t>
        <a:bodyPr/>
        <a:lstStyle/>
        <a:p>
          <a:endParaRPr lang="en-US"/>
        </a:p>
      </dgm:t>
    </dgm:pt>
    <dgm:pt modelId="{EEE6DD07-0C33-4D44-8D0B-5A4D4212BB6D}" type="pres">
      <dgm:prSet presAssocID="{FFC6CB7D-46D5-472B-9D08-E90B885F8C5A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2D3BCB0C-F891-406A-9E65-F61C01F7185E}" type="pres">
      <dgm:prSet presAssocID="{23A24257-08F5-499B-99F8-99A499BA5396}" presName="text_3" presStyleLbl="node1" presStyleIdx="2" presStyleCnt="5" custScaleY="964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566A5-2C84-4EC7-8DFD-9FF8A7D0A9B3}" type="pres">
      <dgm:prSet presAssocID="{23A24257-08F5-499B-99F8-99A499BA5396}" presName="accent_3" presStyleCnt="0"/>
      <dgm:spPr/>
      <dgm:t>
        <a:bodyPr/>
        <a:lstStyle/>
        <a:p>
          <a:endParaRPr lang="en-US"/>
        </a:p>
      </dgm:t>
    </dgm:pt>
    <dgm:pt modelId="{0A111848-5305-46AF-9B62-C3B4DFD5E07B}" type="pres">
      <dgm:prSet presAssocID="{23A24257-08F5-499B-99F8-99A499BA5396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48220FEF-4F84-44A9-87B6-9FA73CEAB287}" type="pres">
      <dgm:prSet presAssocID="{13CABB9A-9E89-453A-9E3A-BC9A7621946E}" presName="text_4" presStyleLbl="node1" presStyleIdx="3" presStyleCnt="5" custScaleY="964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9DCB72-1262-4444-BA63-CFA5CE765E2C}" type="pres">
      <dgm:prSet presAssocID="{13CABB9A-9E89-453A-9E3A-BC9A7621946E}" presName="accent_4" presStyleCnt="0"/>
      <dgm:spPr/>
      <dgm:t>
        <a:bodyPr/>
        <a:lstStyle/>
        <a:p>
          <a:endParaRPr lang="en-US"/>
        </a:p>
      </dgm:t>
    </dgm:pt>
    <dgm:pt modelId="{B664FDBB-F8BD-442F-BA8C-C73A1B212AE6}" type="pres">
      <dgm:prSet presAssocID="{13CABB9A-9E89-453A-9E3A-BC9A7621946E}" presName="accentRepeatNode" presStyleLbl="solidFgAcc1" presStyleIdx="3" presStyleCnt="5"/>
      <dgm:spPr/>
      <dgm:t>
        <a:bodyPr/>
        <a:lstStyle/>
        <a:p>
          <a:endParaRPr lang="en-US"/>
        </a:p>
      </dgm:t>
    </dgm:pt>
    <dgm:pt modelId="{E4DA638E-4ACD-4B98-8E5E-EB0B2D64A7A1}" type="pres">
      <dgm:prSet presAssocID="{F0C94AA9-F546-47A7-A297-9977D2C0E740}" presName="text_5" presStyleLbl="node1" presStyleIdx="4" presStyleCnt="5" custScaleY="964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57044F-F4BA-404D-AC19-BC152E435776}" type="pres">
      <dgm:prSet presAssocID="{F0C94AA9-F546-47A7-A297-9977D2C0E740}" presName="accent_5" presStyleCnt="0"/>
      <dgm:spPr/>
      <dgm:t>
        <a:bodyPr/>
        <a:lstStyle/>
        <a:p>
          <a:endParaRPr lang="en-US"/>
        </a:p>
      </dgm:t>
    </dgm:pt>
    <dgm:pt modelId="{40172CB9-113C-444E-89E5-97EA1A5C4F10}" type="pres">
      <dgm:prSet presAssocID="{F0C94AA9-F546-47A7-A297-9977D2C0E740}" presName="accentRepeatNode" presStyleLbl="solidFgAcc1" presStyleIdx="4" presStyleCnt="5"/>
      <dgm:spPr/>
      <dgm:t>
        <a:bodyPr/>
        <a:lstStyle/>
        <a:p>
          <a:endParaRPr lang="en-US"/>
        </a:p>
      </dgm:t>
    </dgm:pt>
  </dgm:ptLst>
  <dgm:cxnLst>
    <dgm:cxn modelId="{7BD83C6A-03EF-4C29-AB19-97BD7F99B7E1}" type="presOf" srcId="{DB3513A3-054E-457E-A63D-B3D4450409DA}" destId="{2C32F2A2-8395-4A44-BCED-09AAA753B76C}" srcOrd="0" destOrd="0" presId="urn:microsoft.com/office/officeart/2008/layout/VerticalCurvedList"/>
    <dgm:cxn modelId="{7248E6E7-4BFF-499D-97F6-8565E08C6753}" srcId="{9C361D81-F2BA-4F8C-B675-416D5D7E41F4}" destId="{2283AFC4-EBC5-42A2-8DE7-DEFF2DD93328}" srcOrd="0" destOrd="0" parTransId="{9420389E-D607-4BCE-9702-A16153D2D152}" sibTransId="{DB3513A3-054E-457E-A63D-B3D4450409DA}"/>
    <dgm:cxn modelId="{22EC8039-F835-4E8F-A7EE-32571B5C705C}" srcId="{9C361D81-F2BA-4F8C-B675-416D5D7E41F4}" destId="{FFC6CB7D-46D5-472B-9D08-E90B885F8C5A}" srcOrd="1" destOrd="0" parTransId="{7D6E1AFA-50A7-48C9-B9B6-7F6DB77F3143}" sibTransId="{7D5F1BA8-8D65-4CA0-B936-5E94C498B08C}"/>
    <dgm:cxn modelId="{CBBF33B7-D876-4758-9F91-BE2F9F2E9A6A}" type="presOf" srcId="{9C361D81-F2BA-4F8C-B675-416D5D7E41F4}" destId="{A64D4010-A4F5-4F0D-81F9-AAB0C2C66D57}" srcOrd="0" destOrd="0" presId="urn:microsoft.com/office/officeart/2008/layout/VerticalCurvedList"/>
    <dgm:cxn modelId="{B1E2FD5B-58A9-4E5D-BD9F-483A12E1DBFC}" type="presOf" srcId="{23A24257-08F5-499B-99F8-99A499BA5396}" destId="{2D3BCB0C-F891-406A-9E65-F61C01F7185E}" srcOrd="0" destOrd="0" presId="urn:microsoft.com/office/officeart/2008/layout/VerticalCurvedList"/>
    <dgm:cxn modelId="{FDAD02BB-299D-40FB-B8D0-4E38910563F3}" type="presOf" srcId="{13CABB9A-9E89-453A-9E3A-BC9A7621946E}" destId="{48220FEF-4F84-44A9-87B6-9FA73CEAB287}" srcOrd="0" destOrd="0" presId="urn:microsoft.com/office/officeart/2008/layout/VerticalCurvedList"/>
    <dgm:cxn modelId="{8F2F3FEC-9DD5-4CCB-AFBC-3CC86D790766}" srcId="{9C361D81-F2BA-4F8C-B675-416D5D7E41F4}" destId="{23A24257-08F5-499B-99F8-99A499BA5396}" srcOrd="2" destOrd="0" parTransId="{03F246E3-3CBC-4967-AFD2-AB5E9E9AA0C0}" sibTransId="{60FEF00F-E574-4B3F-8242-4BC0134CA6C2}"/>
    <dgm:cxn modelId="{4D952159-14D3-41BA-A814-683C8404A90F}" srcId="{9C361D81-F2BA-4F8C-B675-416D5D7E41F4}" destId="{F0C94AA9-F546-47A7-A297-9977D2C0E740}" srcOrd="4" destOrd="0" parTransId="{8C2D3CEC-30A6-44AC-814B-4E4D04DE35B5}" sibTransId="{89FAB633-EE79-4D63-A82B-E50486B7A587}"/>
    <dgm:cxn modelId="{0908A2FE-7EA1-4109-BD16-EB9B0A233827}" type="presOf" srcId="{2283AFC4-EBC5-42A2-8DE7-DEFF2DD93328}" destId="{AF802928-6B34-42CA-937A-E693A0B12EB1}" srcOrd="0" destOrd="0" presId="urn:microsoft.com/office/officeart/2008/layout/VerticalCurvedList"/>
    <dgm:cxn modelId="{0DE15D25-737E-4122-983C-7EAE80ED2098}" type="presOf" srcId="{FFC6CB7D-46D5-472B-9D08-E90B885F8C5A}" destId="{207C076F-AED0-4D33-B2A9-184CF8830098}" srcOrd="0" destOrd="0" presId="urn:microsoft.com/office/officeart/2008/layout/VerticalCurvedList"/>
    <dgm:cxn modelId="{926A62FE-BBE9-4645-B31E-3F4076FD5452}" type="presOf" srcId="{F0C94AA9-F546-47A7-A297-9977D2C0E740}" destId="{E4DA638E-4ACD-4B98-8E5E-EB0B2D64A7A1}" srcOrd="0" destOrd="0" presId="urn:microsoft.com/office/officeart/2008/layout/VerticalCurvedList"/>
    <dgm:cxn modelId="{351C7E53-65DE-4D11-9782-508B7EA7429A}" srcId="{9C361D81-F2BA-4F8C-B675-416D5D7E41F4}" destId="{13CABB9A-9E89-453A-9E3A-BC9A7621946E}" srcOrd="3" destOrd="0" parTransId="{1C6D7FF9-F8EB-424E-870F-C43ABB9DB3D7}" sibTransId="{E53ED95D-2C57-473A-B32D-C3DFE33B33F4}"/>
    <dgm:cxn modelId="{F971BF80-7198-4CDA-B096-F4F606A0DDBD}" type="presParOf" srcId="{A64D4010-A4F5-4F0D-81F9-AAB0C2C66D57}" destId="{E93AF81A-5DB5-4DFF-9970-77D19E154F4B}" srcOrd="0" destOrd="0" presId="urn:microsoft.com/office/officeart/2008/layout/VerticalCurvedList"/>
    <dgm:cxn modelId="{CCE9D86C-5D7A-4E41-9B30-2568B7A7AC0A}" type="presParOf" srcId="{E93AF81A-5DB5-4DFF-9970-77D19E154F4B}" destId="{74D6386C-14C9-4839-A213-B82E12349322}" srcOrd="0" destOrd="0" presId="urn:microsoft.com/office/officeart/2008/layout/VerticalCurvedList"/>
    <dgm:cxn modelId="{F24443B5-9746-49FF-896B-8184AA71439E}" type="presParOf" srcId="{74D6386C-14C9-4839-A213-B82E12349322}" destId="{154DF584-E4F2-4D40-BFF8-5E962530676D}" srcOrd="0" destOrd="0" presId="urn:microsoft.com/office/officeart/2008/layout/VerticalCurvedList"/>
    <dgm:cxn modelId="{87DA762B-5939-40A8-87DA-133BB6004518}" type="presParOf" srcId="{74D6386C-14C9-4839-A213-B82E12349322}" destId="{2C32F2A2-8395-4A44-BCED-09AAA753B76C}" srcOrd="1" destOrd="0" presId="urn:microsoft.com/office/officeart/2008/layout/VerticalCurvedList"/>
    <dgm:cxn modelId="{A580947F-999F-4299-92B5-3E502FB9998B}" type="presParOf" srcId="{74D6386C-14C9-4839-A213-B82E12349322}" destId="{0B323F79-43F1-49BA-AC30-232B7FA74ED3}" srcOrd="2" destOrd="0" presId="urn:microsoft.com/office/officeart/2008/layout/VerticalCurvedList"/>
    <dgm:cxn modelId="{914CC69A-BE07-4E2B-AC52-B450AE8749C4}" type="presParOf" srcId="{74D6386C-14C9-4839-A213-B82E12349322}" destId="{41156C7B-7B52-426A-A2CF-1B09A5F4F3AE}" srcOrd="3" destOrd="0" presId="urn:microsoft.com/office/officeart/2008/layout/VerticalCurvedList"/>
    <dgm:cxn modelId="{770F1515-3472-43D6-B54F-B33871322F68}" type="presParOf" srcId="{E93AF81A-5DB5-4DFF-9970-77D19E154F4B}" destId="{AF802928-6B34-42CA-937A-E693A0B12EB1}" srcOrd="1" destOrd="0" presId="urn:microsoft.com/office/officeart/2008/layout/VerticalCurvedList"/>
    <dgm:cxn modelId="{BCBD6250-3262-4D27-A2C0-F8A5F65D3B41}" type="presParOf" srcId="{E93AF81A-5DB5-4DFF-9970-77D19E154F4B}" destId="{7110B4B5-FBD2-4FD8-A1DC-E0872A36F38B}" srcOrd="2" destOrd="0" presId="urn:microsoft.com/office/officeart/2008/layout/VerticalCurvedList"/>
    <dgm:cxn modelId="{F2773134-C27E-4F3C-9764-F56DB791184D}" type="presParOf" srcId="{7110B4B5-FBD2-4FD8-A1DC-E0872A36F38B}" destId="{8FCA421A-68C7-4BEB-8A5D-912DC6399097}" srcOrd="0" destOrd="0" presId="urn:microsoft.com/office/officeart/2008/layout/VerticalCurvedList"/>
    <dgm:cxn modelId="{16E92A24-984A-4CAF-A85A-E1C2B00FA589}" type="presParOf" srcId="{E93AF81A-5DB5-4DFF-9970-77D19E154F4B}" destId="{207C076F-AED0-4D33-B2A9-184CF8830098}" srcOrd="3" destOrd="0" presId="urn:microsoft.com/office/officeart/2008/layout/VerticalCurvedList"/>
    <dgm:cxn modelId="{32E405C1-6EF2-4670-84F0-66082E983845}" type="presParOf" srcId="{E93AF81A-5DB5-4DFF-9970-77D19E154F4B}" destId="{35FD91AF-17AF-4AE6-962A-3E1AA9515293}" srcOrd="4" destOrd="0" presId="urn:microsoft.com/office/officeart/2008/layout/VerticalCurvedList"/>
    <dgm:cxn modelId="{3C9017A7-EBC1-4A6B-A483-6916107B1B53}" type="presParOf" srcId="{35FD91AF-17AF-4AE6-962A-3E1AA9515293}" destId="{EEE6DD07-0C33-4D44-8D0B-5A4D4212BB6D}" srcOrd="0" destOrd="0" presId="urn:microsoft.com/office/officeart/2008/layout/VerticalCurvedList"/>
    <dgm:cxn modelId="{81AC6226-31BA-4127-A2BF-219A6FFFFB77}" type="presParOf" srcId="{E93AF81A-5DB5-4DFF-9970-77D19E154F4B}" destId="{2D3BCB0C-F891-406A-9E65-F61C01F7185E}" srcOrd="5" destOrd="0" presId="urn:microsoft.com/office/officeart/2008/layout/VerticalCurvedList"/>
    <dgm:cxn modelId="{0661B461-7A7F-49DE-B72A-6FAF9925CD46}" type="presParOf" srcId="{E93AF81A-5DB5-4DFF-9970-77D19E154F4B}" destId="{4D7566A5-2C84-4EC7-8DFD-9FF8A7D0A9B3}" srcOrd="6" destOrd="0" presId="urn:microsoft.com/office/officeart/2008/layout/VerticalCurvedList"/>
    <dgm:cxn modelId="{64D9C975-0BAB-4DDF-BD4E-674BE93CB756}" type="presParOf" srcId="{4D7566A5-2C84-4EC7-8DFD-9FF8A7D0A9B3}" destId="{0A111848-5305-46AF-9B62-C3B4DFD5E07B}" srcOrd="0" destOrd="0" presId="urn:microsoft.com/office/officeart/2008/layout/VerticalCurvedList"/>
    <dgm:cxn modelId="{A6D9FE72-2AE1-4393-9E96-1310B4B14347}" type="presParOf" srcId="{E93AF81A-5DB5-4DFF-9970-77D19E154F4B}" destId="{48220FEF-4F84-44A9-87B6-9FA73CEAB287}" srcOrd="7" destOrd="0" presId="urn:microsoft.com/office/officeart/2008/layout/VerticalCurvedList"/>
    <dgm:cxn modelId="{B7E137C9-585F-4FDC-8AB7-EB75493B315F}" type="presParOf" srcId="{E93AF81A-5DB5-4DFF-9970-77D19E154F4B}" destId="{A39DCB72-1262-4444-BA63-CFA5CE765E2C}" srcOrd="8" destOrd="0" presId="urn:microsoft.com/office/officeart/2008/layout/VerticalCurvedList"/>
    <dgm:cxn modelId="{402A3A92-4E1D-43E5-A3B3-85CAF1A04FE9}" type="presParOf" srcId="{A39DCB72-1262-4444-BA63-CFA5CE765E2C}" destId="{B664FDBB-F8BD-442F-BA8C-C73A1B212AE6}" srcOrd="0" destOrd="0" presId="urn:microsoft.com/office/officeart/2008/layout/VerticalCurvedList"/>
    <dgm:cxn modelId="{D0989CCB-87AE-4BBB-A81E-310316D54BFE}" type="presParOf" srcId="{E93AF81A-5DB5-4DFF-9970-77D19E154F4B}" destId="{E4DA638E-4ACD-4B98-8E5E-EB0B2D64A7A1}" srcOrd="9" destOrd="0" presId="urn:microsoft.com/office/officeart/2008/layout/VerticalCurvedList"/>
    <dgm:cxn modelId="{C7E8F31C-B21C-404C-98B2-C22D32E9D34E}" type="presParOf" srcId="{E93AF81A-5DB5-4DFF-9970-77D19E154F4B}" destId="{E757044F-F4BA-404D-AC19-BC152E435776}" srcOrd="10" destOrd="0" presId="urn:microsoft.com/office/officeart/2008/layout/VerticalCurvedList"/>
    <dgm:cxn modelId="{D1BAB8D1-DDA5-47A4-B002-3500D0A26CA1}" type="presParOf" srcId="{E757044F-F4BA-404D-AC19-BC152E435776}" destId="{40172CB9-113C-444E-89E5-97EA1A5C4F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AA48CD-53C9-4089-BDA0-1B28FD3F158C}" type="doc">
      <dgm:prSet loTypeId="urn:microsoft.com/office/officeart/2008/layout/VerticalCurvedLis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F7F373E-0C3C-4144-AF6C-35C7E4356E32}">
      <dgm:prSet phldrT="[Text]" custT="1"/>
      <dgm:spPr/>
      <dgm:t>
        <a:bodyPr/>
        <a:lstStyle/>
        <a:p>
          <a:r>
            <a:rPr lang="en-US" sz="2800" dirty="0" smtClean="0"/>
            <a:t>Collect data from different websites</a:t>
          </a:r>
          <a:endParaRPr lang="en-US" sz="2800" dirty="0"/>
        </a:p>
      </dgm:t>
    </dgm:pt>
    <dgm:pt modelId="{901096D6-0EF4-4699-AFD2-E1E6C777B80E}" type="parTrans" cxnId="{B871AD17-5DB4-4655-938C-8193BA6AE8DA}">
      <dgm:prSet/>
      <dgm:spPr/>
      <dgm:t>
        <a:bodyPr/>
        <a:lstStyle/>
        <a:p>
          <a:endParaRPr lang="en-US"/>
        </a:p>
      </dgm:t>
    </dgm:pt>
    <dgm:pt modelId="{166AE091-937E-49E3-B0CA-E35A17396498}" type="sibTrans" cxnId="{B871AD17-5DB4-4655-938C-8193BA6AE8DA}">
      <dgm:prSet/>
      <dgm:spPr/>
      <dgm:t>
        <a:bodyPr/>
        <a:lstStyle/>
        <a:p>
          <a:endParaRPr lang="en-US"/>
        </a:p>
      </dgm:t>
    </dgm:pt>
    <dgm:pt modelId="{860A687C-212C-4978-9C2F-B826D3693EA4}">
      <dgm:prSet phldrT="[Text]" custT="1"/>
      <dgm:spPr/>
      <dgm:t>
        <a:bodyPr/>
        <a:lstStyle/>
        <a:p>
          <a:r>
            <a:rPr lang="en-US" sz="2800" dirty="0" smtClean="0"/>
            <a:t>Convert the data into rectangular form </a:t>
          </a:r>
          <a:endParaRPr lang="en-US" sz="2800" dirty="0"/>
        </a:p>
      </dgm:t>
    </dgm:pt>
    <dgm:pt modelId="{9D507468-FC81-4A73-A812-60509ABE4A30}" type="parTrans" cxnId="{A2551469-648A-45F8-95C5-89FFD75548FA}">
      <dgm:prSet/>
      <dgm:spPr/>
      <dgm:t>
        <a:bodyPr/>
        <a:lstStyle/>
        <a:p>
          <a:endParaRPr lang="en-US"/>
        </a:p>
      </dgm:t>
    </dgm:pt>
    <dgm:pt modelId="{8B46058A-D6E4-4117-A893-6FCDBB2536BE}" type="sibTrans" cxnId="{A2551469-648A-45F8-95C5-89FFD75548FA}">
      <dgm:prSet/>
      <dgm:spPr/>
      <dgm:t>
        <a:bodyPr/>
        <a:lstStyle/>
        <a:p>
          <a:endParaRPr lang="en-US"/>
        </a:p>
      </dgm:t>
    </dgm:pt>
    <dgm:pt modelId="{1E77CF7F-13E1-4BAD-9310-DC012DEE974D}">
      <dgm:prSet phldrT="[Text]" custT="1"/>
      <dgm:spPr/>
      <dgm:t>
        <a:bodyPr/>
        <a:lstStyle/>
        <a:p>
          <a:r>
            <a:rPr lang="en-US" sz="2800" dirty="0" smtClean="0"/>
            <a:t>Feature Engineering</a:t>
          </a:r>
          <a:endParaRPr lang="en-US" sz="2800" dirty="0"/>
        </a:p>
      </dgm:t>
    </dgm:pt>
    <dgm:pt modelId="{D21B0725-A789-49BC-BB04-4483794AFD43}" type="parTrans" cxnId="{A224E957-AA22-476D-AF7B-04F750FE4DEC}">
      <dgm:prSet/>
      <dgm:spPr/>
      <dgm:t>
        <a:bodyPr/>
        <a:lstStyle/>
        <a:p>
          <a:endParaRPr lang="en-US"/>
        </a:p>
      </dgm:t>
    </dgm:pt>
    <dgm:pt modelId="{105FFD66-BBB6-4D98-9338-A3000693720C}" type="sibTrans" cxnId="{A224E957-AA22-476D-AF7B-04F750FE4DEC}">
      <dgm:prSet/>
      <dgm:spPr/>
      <dgm:t>
        <a:bodyPr/>
        <a:lstStyle/>
        <a:p>
          <a:endParaRPr lang="en-US"/>
        </a:p>
      </dgm:t>
    </dgm:pt>
    <dgm:pt modelId="{6CA8D490-7544-4483-953C-2B9756846191}">
      <dgm:prSet phldrT="[Text]" custT="1"/>
      <dgm:spPr/>
      <dgm:t>
        <a:bodyPr/>
        <a:lstStyle/>
        <a:p>
          <a:r>
            <a:rPr lang="en-US" sz="2800" dirty="0" smtClean="0"/>
            <a:t>70 / 30 Training and Testing</a:t>
          </a:r>
          <a:endParaRPr lang="en-US" sz="2800" dirty="0"/>
        </a:p>
      </dgm:t>
    </dgm:pt>
    <dgm:pt modelId="{39C25A15-24B1-417F-B9E4-24F10F27961F}" type="parTrans" cxnId="{7928DFB6-F69E-4FAC-93C0-E97B2270EDA2}">
      <dgm:prSet/>
      <dgm:spPr/>
      <dgm:t>
        <a:bodyPr/>
        <a:lstStyle/>
        <a:p>
          <a:endParaRPr lang="en-US"/>
        </a:p>
      </dgm:t>
    </dgm:pt>
    <dgm:pt modelId="{ED82D805-B892-49D9-ADB6-F8A024AD1C05}" type="sibTrans" cxnId="{7928DFB6-F69E-4FAC-93C0-E97B2270EDA2}">
      <dgm:prSet/>
      <dgm:spPr/>
      <dgm:t>
        <a:bodyPr/>
        <a:lstStyle/>
        <a:p>
          <a:endParaRPr lang="en-US"/>
        </a:p>
      </dgm:t>
    </dgm:pt>
    <dgm:pt modelId="{1774495A-5A26-44D4-9A76-0B9E4118D897}" type="pres">
      <dgm:prSet presAssocID="{F4AA48CD-53C9-4089-BDA0-1B28FD3F158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D83F6AC-C6F2-48E0-8D6E-CB92D63C2DFB}" type="pres">
      <dgm:prSet presAssocID="{F4AA48CD-53C9-4089-BDA0-1B28FD3F158C}" presName="Name1" presStyleCnt="0"/>
      <dgm:spPr/>
    </dgm:pt>
    <dgm:pt modelId="{FBD0447A-6D68-4EAF-83DE-C17156D761DD}" type="pres">
      <dgm:prSet presAssocID="{F4AA48CD-53C9-4089-BDA0-1B28FD3F158C}" presName="cycle" presStyleCnt="0"/>
      <dgm:spPr/>
    </dgm:pt>
    <dgm:pt modelId="{94DF49D7-D53D-4A01-AD89-D9AE47F1E91B}" type="pres">
      <dgm:prSet presAssocID="{F4AA48CD-53C9-4089-BDA0-1B28FD3F158C}" presName="srcNode" presStyleLbl="node1" presStyleIdx="0" presStyleCnt="4"/>
      <dgm:spPr/>
    </dgm:pt>
    <dgm:pt modelId="{ADB1ADE1-555A-4F50-8E21-4B7C3E69DF0A}" type="pres">
      <dgm:prSet presAssocID="{F4AA48CD-53C9-4089-BDA0-1B28FD3F158C}" presName="conn" presStyleLbl="parChTrans1D2" presStyleIdx="0" presStyleCnt="1"/>
      <dgm:spPr/>
      <dgm:t>
        <a:bodyPr/>
        <a:lstStyle/>
        <a:p>
          <a:endParaRPr lang="en-US"/>
        </a:p>
      </dgm:t>
    </dgm:pt>
    <dgm:pt modelId="{1FF2CA7C-09A8-46FB-9E5D-AABFF2401900}" type="pres">
      <dgm:prSet presAssocID="{F4AA48CD-53C9-4089-BDA0-1B28FD3F158C}" presName="extraNode" presStyleLbl="node1" presStyleIdx="0" presStyleCnt="4"/>
      <dgm:spPr/>
    </dgm:pt>
    <dgm:pt modelId="{5A18ECA3-F566-44FF-A54F-17E7224AA3BE}" type="pres">
      <dgm:prSet presAssocID="{F4AA48CD-53C9-4089-BDA0-1B28FD3F158C}" presName="dstNode" presStyleLbl="node1" presStyleIdx="0" presStyleCnt="4"/>
      <dgm:spPr/>
    </dgm:pt>
    <dgm:pt modelId="{03ED26F1-D39E-48E9-8F7E-D3DD7C88FCB4}" type="pres">
      <dgm:prSet presAssocID="{6F7F373E-0C3C-4144-AF6C-35C7E4356E3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1EFF4-9C2E-44ED-94FF-D6091F7B880A}" type="pres">
      <dgm:prSet presAssocID="{6F7F373E-0C3C-4144-AF6C-35C7E4356E32}" presName="accent_1" presStyleCnt="0"/>
      <dgm:spPr/>
    </dgm:pt>
    <dgm:pt modelId="{47BDEACF-D412-446A-918A-F0BEAF461F09}" type="pres">
      <dgm:prSet presAssocID="{6F7F373E-0C3C-4144-AF6C-35C7E4356E32}" presName="accentRepeatNode" presStyleLbl="solidFgAcc1" presStyleIdx="0" presStyleCnt="4"/>
      <dgm:spPr>
        <a:solidFill>
          <a:schemeClr val="accent3"/>
        </a:solidFill>
      </dgm:spPr>
    </dgm:pt>
    <dgm:pt modelId="{4BCE2AD2-1D69-48E9-A6E8-6175711E610C}" type="pres">
      <dgm:prSet presAssocID="{860A687C-212C-4978-9C2F-B826D3693EA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A2F39-CEAE-41CD-AF0E-78613D76D26C}" type="pres">
      <dgm:prSet presAssocID="{860A687C-212C-4978-9C2F-B826D3693EA4}" presName="accent_2" presStyleCnt="0"/>
      <dgm:spPr/>
    </dgm:pt>
    <dgm:pt modelId="{E0E3F9CF-799A-4B53-9E4A-2944282BF528}" type="pres">
      <dgm:prSet presAssocID="{860A687C-212C-4978-9C2F-B826D3693EA4}" presName="accentRepeatNode" presStyleLbl="solidFgAcc1" presStyleIdx="1" presStyleCnt="4"/>
      <dgm:spPr>
        <a:solidFill>
          <a:schemeClr val="accent4">
            <a:lumMod val="75000"/>
          </a:schemeClr>
        </a:solidFill>
      </dgm:spPr>
    </dgm:pt>
    <dgm:pt modelId="{704B8BEB-A377-4FF0-9597-A2676944DD32}" type="pres">
      <dgm:prSet presAssocID="{1E77CF7F-13E1-4BAD-9310-DC012DEE974D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E1CE0-22FB-4CC2-ADCE-0ECF4CE4D700}" type="pres">
      <dgm:prSet presAssocID="{1E77CF7F-13E1-4BAD-9310-DC012DEE974D}" presName="accent_3" presStyleCnt="0"/>
      <dgm:spPr/>
    </dgm:pt>
    <dgm:pt modelId="{D462BE34-511E-4C1B-BFC6-0350A9B38447}" type="pres">
      <dgm:prSet presAssocID="{1E77CF7F-13E1-4BAD-9310-DC012DEE974D}" presName="accentRepeatNode" presStyleLbl="solidFgAcc1" presStyleIdx="2" presStyleCnt="4"/>
      <dgm:spPr>
        <a:solidFill>
          <a:schemeClr val="accent2">
            <a:lumMod val="75000"/>
          </a:schemeClr>
        </a:solidFill>
      </dgm:spPr>
    </dgm:pt>
    <dgm:pt modelId="{D342A8C0-06F1-4EFD-93C1-F7BDCEB850C5}" type="pres">
      <dgm:prSet presAssocID="{6CA8D490-7544-4483-953C-2B9756846191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B685D-77EF-4AC4-991C-EB32BD32B465}" type="pres">
      <dgm:prSet presAssocID="{6CA8D490-7544-4483-953C-2B9756846191}" presName="accent_4" presStyleCnt="0"/>
      <dgm:spPr/>
    </dgm:pt>
    <dgm:pt modelId="{9D9B5BA3-3977-4A51-B8ED-C8D51C68D1F5}" type="pres">
      <dgm:prSet presAssocID="{6CA8D490-7544-4483-953C-2B9756846191}" presName="accentRepeatNode" presStyleLbl="solidFgAcc1" presStyleIdx="3" presStyleCnt="4"/>
      <dgm:spPr>
        <a:solidFill>
          <a:srgbClr val="C00000"/>
        </a:solidFill>
      </dgm:spPr>
    </dgm:pt>
  </dgm:ptLst>
  <dgm:cxnLst>
    <dgm:cxn modelId="{B75EDD9B-51DD-4964-82B9-9ED2EB7E3D12}" type="presOf" srcId="{1E77CF7F-13E1-4BAD-9310-DC012DEE974D}" destId="{704B8BEB-A377-4FF0-9597-A2676944DD32}" srcOrd="0" destOrd="0" presId="urn:microsoft.com/office/officeart/2008/layout/VerticalCurvedList"/>
    <dgm:cxn modelId="{0F8B42AB-AECB-44FE-9ABB-6427B9B88A49}" type="presOf" srcId="{6CA8D490-7544-4483-953C-2B9756846191}" destId="{D342A8C0-06F1-4EFD-93C1-F7BDCEB850C5}" srcOrd="0" destOrd="0" presId="urn:microsoft.com/office/officeart/2008/layout/VerticalCurvedList"/>
    <dgm:cxn modelId="{7928DFB6-F69E-4FAC-93C0-E97B2270EDA2}" srcId="{F4AA48CD-53C9-4089-BDA0-1B28FD3F158C}" destId="{6CA8D490-7544-4483-953C-2B9756846191}" srcOrd="3" destOrd="0" parTransId="{39C25A15-24B1-417F-B9E4-24F10F27961F}" sibTransId="{ED82D805-B892-49D9-ADB6-F8A024AD1C05}"/>
    <dgm:cxn modelId="{E7DF6A0F-7BC9-43E5-ADFE-0D0328473411}" type="presOf" srcId="{6F7F373E-0C3C-4144-AF6C-35C7E4356E32}" destId="{03ED26F1-D39E-48E9-8F7E-D3DD7C88FCB4}" srcOrd="0" destOrd="0" presId="urn:microsoft.com/office/officeart/2008/layout/VerticalCurvedList"/>
    <dgm:cxn modelId="{A2551469-648A-45F8-95C5-89FFD75548FA}" srcId="{F4AA48CD-53C9-4089-BDA0-1B28FD3F158C}" destId="{860A687C-212C-4978-9C2F-B826D3693EA4}" srcOrd="1" destOrd="0" parTransId="{9D507468-FC81-4A73-A812-60509ABE4A30}" sibTransId="{8B46058A-D6E4-4117-A893-6FCDBB2536BE}"/>
    <dgm:cxn modelId="{D5525C9C-1BCC-4719-96CD-651ED04AAA02}" type="presOf" srcId="{F4AA48CD-53C9-4089-BDA0-1B28FD3F158C}" destId="{1774495A-5A26-44D4-9A76-0B9E4118D897}" srcOrd="0" destOrd="0" presId="urn:microsoft.com/office/officeart/2008/layout/VerticalCurvedList"/>
    <dgm:cxn modelId="{1A100A89-6386-48BE-A991-0BF6BEF70063}" type="presOf" srcId="{166AE091-937E-49E3-B0CA-E35A17396498}" destId="{ADB1ADE1-555A-4F50-8E21-4B7C3E69DF0A}" srcOrd="0" destOrd="0" presId="urn:microsoft.com/office/officeart/2008/layout/VerticalCurvedList"/>
    <dgm:cxn modelId="{A224E957-AA22-476D-AF7B-04F750FE4DEC}" srcId="{F4AA48CD-53C9-4089-BDA0-1B28FD3F158C}" destId="{1E77CF7F-13E1-4BAD-9310-DC012DEE974D}" srcOrd="2" destOrd="0" parTransId="{D21B0725-A789-49BC-BB04-4483794AFD43}" sibTransId="{105FFD66-BBB6-4D98-9338-A3000693720C}"/>
    <dgm:cxn modelId="{6E1FEAE1-0A98-48B2-8CDE-FA1C016708F9}" type="presOf" srcId="{860A687C-212C-4978-9C2F-B826D3693EA4}" destId="{4BCE2AD2-1D69-48E9-A6E8-6175711E610C}" srcOrd="0" destOrd="0" presId="urn:microsoft.com/office/officeart/2008/layout/VerticalCurvedList"/>
    <dgm:cxn modelId="{B871AD17-5DB4-4655-938C-8193BA6AE8DA}" srcId="{F4AA48CD-53C9-4089-BDA0-1B28FD3F158C}" destId="{6F7F373E-0C3C-4144-AF6C-35C7E4356E32}" srcOrd="0" destOrd="0" parTransId="{901096D6-0EF4-4699-AFD2-E1E6C777B80E}" sibTransId="{166AE091-937E-49E3-B0CA-E35A17396498}"/>
    <dgm:cxn modelId="{580A3AAA-3EC3-4528-A04D-184508EAC665}" type="presParOf" srcId="{1774495A-5A26-44D4-9A76-0B9E4118D897}" destId="{CD83F6AC-C6F2-48E0-8D6E-CB92D63C2DFB}" srcOrd="0" destOrd="0" presId="urn:microsoft.com/office/officeart/2008/layout/VerticalCurvedList"/>
    <dgm:cxn modelId="{6F7A32F1-7D92-4D48-87D2-4ADA3D8C5B35}" type="presParOf" srcId="{CD83F6AC-C6F2-48E0-8D6E-CB92D63C2DFB}" destId="{FBD0447A-6D68-4EAF-83DE-C17156D761DD}" srcOrd="0" destOrd="0" presId="urn:microsoft.com/office/officeart/2008/layout/VerticalCurvedList"/>
    <dgm:cxn modelId="{0031E4F3-2515-4F51-ADD1-8D165BEBBC24}" type="presParOf" srcId="{FBD0447A-6D68-4EAF-83DE-C17156D761DD}" destId="{94DF49D7-D53D-4A01-AD89-D9AE47F1E91B}" srcOrd="0" destOrd="0" presId="urn:microsoft.com/office/officeart/2008/layout/VerticalCurvedList"/>
    <dgm:cxn modelId="{BF78C43F-B946-40A8-9454-4B60CE17DDDB}" type="presParOf" srcId="{FBD0447A-6D68-4EAF-83DE-C17156D761DD}" destId="{ADB1ADE1-555A-4F50-8E21-4B7C3E69DF0A}" srcOrd="1" destOrd="0" presId="urn:microsoft.com/office/officeart/2008/layout/VerticalCurvedList"/>
    <dgm:cxn modelId="{CFDDFDD7-529A-4E10-AA38-E403EE4895F3}" type="presParOf" srcId="{FBD0447A-6D68-4EAF-83DE-C17156D761DD}" destId="{1FF2CA7C-09A8-46FB-9E5D-AABFF2401900}" srcOrd="2" destOrd="0" presId="urn:microsoft.com/office/officeart/2008/layout/VerticalCurvedList"/>
    <dgm:cxn modelId="{D2EAB775-E948-4AEB-8DDD-496D98984504}" type="presParOf" srcId="{FBD0447A-6D68-4EAF-83DE-C17156D761DD}" destId="{5A18ECA3-F566-44FF-A54F-17E7224AA3BE}" srcOrd="3" destOrd="0" presId="urn:microsoft.com/office/officeart/2008/layout/VerticalCurvedList"/>
    <dgm:cxn modelId="{2CC89013-53AA-497A-BB20-A9DE1A6FBB18}" type="presParOf" srcId="{CD83F6AC-C6F2-48E0-8D6E-CB92D63C2DFB}" destId="{03ED26F1-D39E-48E9-8F7E-D3DD7C88FCB4}" srcOrd="1" destOrd="0" presId="urn:microsoft.com/office/officeart/2008/layout/VerticalCurvedList"/>
    <dgm:cxn modelId="{159470A4-F832-4296-BFEA-66644567CF41}" type="presParOf" srcId="{CD83F6AC-C6F2-48E0-8D6E-CB92D63C2DFB}" destId="{0431EFF4-9C2E-44ED-94FF-D6091F7B880A}" srcOrd="2" destOrd="0" presId="urn:microsoft.com/office/officeart/2008/layout/VerticalCurvedList"/>
    <dgm:cxn modelId="{D4DE5400-A015-4F53-BDBE-B738E3C5A894}" type="presParOf" srcId="{0431EFF4-9C2E-44ED-94FF-D6091F7B880A}" destId="{47BDEACF-D412-446A-918A-F0BEAF461F09}" srcOrd="0" destOrd="0" presId="urn:microsoft.com/office/officeart/2008/layout/VerticalCurvedList"/>
    <dgm:cxn modelId="{D88357D2-72FD-4BBE-BD83-DD38219ECFB1}" type="presParOf" srcId="{CD83F6AC-C6F2-48E0-8D6E-CB92D63C2DFB}" destId="{4BCE2AD2-1D69-48E9-A6E8-6175711E610C}" srcOrd="3" destOrd="0" presId="urn:microsoft.com/office/officeart/2008/layout/VerticalCurvedList"/>
    <dgm:cxn modelId="{A8A80620-5230-4369-BA50-6CC909EB1BC0}" type="presParOf" srcId="{CD83F6AC-C6F2-48E0-8D6E-CB92D63C2DFB}" destId="{0B8A2F39-CEAE-41CD-AF0E-78613D76D26C}" srcOrd="4" destOrd="0" presId="urn:microsoft.com/office/officeart/2008/layout/VerticalCurvedList"/>
    <dgm:cxn modelId="{8B281D14-C59A-4445-9709-EEEC2DDE55E8}" type="presParOf" srcId="{0B8A2F39-CEAE-41CD-AF0E-78613D76D26C}" destId="{E0E3F9CF-799A-4B53-9E4A-2944282BF528}" srcOrd="0" destOrd="0" presId="urn:microsoft.com/office/officeart/2008/layout/VerticalCurvedList"/>
    <dgm:cxn modelId="{3973ACD4-CC4B-49EA-AC37-0D8FFDA5B69E}" type="presParOf" srcId="{CD83F6AC-C6F2-48E0-8D6E-CB92D63C2DFB}" destId="{704B8BEB-A377-4FF0-9597-A2676944DD32}" srcOrd="5" destOrd="0" presId="urn:microsoft.com/office/officeart/2008/layout/VerticalCurvedList"/>
    <dgm:cxn modelId="{60A3E7B6-2A2D-4F3E-82B4-E2B08012866B}" type="presParOf" srcId="{CD83F6AC-C6F2-48E0-8D6E-CB92D63C2DFB}" destId="{A03E1CE0-22FB-4CC2-ADCE-0ECF4CE4D700}" srcOrd="6" destOrd="0" presId="urn:microsoft.com/office/officeart/2008/layout/VerticalCurvedList"/>
    <dgm:cxn modelId="{7DE8A096-F3DF-4761-B0E9-FA95312FAA9F}" type="presParOf" srcId="{A03E1CE0-22FB-4CC2-ADCE-0ECF4CE4D700}" destId="{D462BE34-511E-4C1B-BFC6-0350A9B38447}" srcOrd="0" destOrd="0" presId="urn:microsoft.com/office/officeart/2008/layout/VerticalCurvedList"/>
    <dgm:cxn modelId="{6B123125-790E-455D-BD37-AE750888B1F9}" type="presParOf" srcId="{CD83F6AC-C6F2-48E0-8D6E-CB92D63C2DFB}" destId="{D342A8C0-06F1-4EFD-93C1-F7BDCEB850C5}" srcOrd="7" destOrd="0" presId="urn:microsoft.com/office/officeart/2008/layout/VerticalCurvedList"/>
    <dgm:cxn modelId="{E835DC9B-BB15-4209-9703-3409E513E529}" type="presParOf" srcId="{CD83F6AC-C6F2-48E0-8D6E-CB92D63C2DFB}" destId="{DE7B685D-77EF-4AC4-991C-EB32BD32B465}" srcOrd="8" destOrd="0" presId="urn:microsoft.com/office/officeart/2008/layout/VerticalCurvedList"/>
    <dgm:cxn modelId="{31DFDCFA-7BB6-4FBB-9396-02472085B829}" type="presParOf" srcId="{DE7B685D-77EF-4AC4-991C-EB32BD32B465}" destId="{9D9B5BA3-3977-4A51-B8ED-C8D51C68D1F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065A9B-4D8A-4BF0-9D50-24F0B3F3B2CD}" type="doc">
      <dgm:prSet loTypeId="urn:microsoft.com/office/officeart/2005/8/layout/cycle6" loCatId="cycl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99AC073-A2EC-46F8-BDA8-0D067926628F}">
      <dgm:prSet phldrT="[Text]"/>
      <dgm:spPr/>
      <dgm:t>
        <a:bodyPr/>
        <a:lstStyle/>
        <a:p>
          <a:r>
            <a:rPr lang="en-US" b="1" dirty="0" smtClean="0"/>
            <a:t>Naive Bayes</a:t>
          </a:r>
          <a:endParaRPr lang="en-US" dirty="0"/>
        </a:p>
      </dgm:t>
    </dgm:pt>
    <dgm:pt modelId="{8B3158FF-3C06-44A8-A649-D0FEEE8C314C}" type="parTrans" cxnId="{D99B1B7A-79AC-4780-AFB2-263252FA10A4}">
      <dgm:prSet/>
      <dgm:spPr/>
      <dgm:t>
        <a:bodyPr/>
        <a:lstStyle/>
        <a:p>
          <a:endParaRPr lang="en-US"/>
        </a:p>
      </dgm:t>
    </dgm:pt>
    <dgm:pt modelId="{5A9E0E75-0457-4F2B-9099-DF1ECB5D6084}" type="sibTrans" cxnId="{D99B1B7A-79AC-4780-AFB2-263252FA10A4}">
      <dgm:prSet/>
      <dgm:spPr/>
      <dgm:t>
        <a:bodyPr/>
        <a:lstStyle/>
        <a:p>
          <a:endParaRPr lang="en-US"/>
        </a:p>
      </dgm:t>
    </dgm:pt>
    <dgm:pt modelId="{BCABEA65-FD2C-449D-B643-0E374DF2A311}">
      <dgm:prSet phldrT="[Text]"/>
      <dgm:spPr/>
      <dgm:t>
        <a:bodyPr/>
        <a:lstStyle/>
        <a:p>
          <a:r>
            <a:rPr lang="en-US" b="1" dirty="0" smtClean="0"/>
            <a:t>Logistic Regression</a:t>
          </a:r>
          <a:endParaRPr lang="en-US" dirty="0"/>
        </a:p>
      </dgm:t>
    </dgm:pt>
    <dgm:pt modelId="{E72C08C8-366F-4317-919A-378BEC07B72B}" type="parTrans" cxnId="{DA9FD85B-42C4-4C38-9663-8B028CBA1BEC}">
      <dgm:prSet/>
      <dgm:spPr/>
      <dgm:t>
        <a:bodyPr/>
        <a:lstStyle/>
        <a:p>
          <a:endParaRPr lang="en-US"/>
        </a:p>
      </dgm:t>
    </dgm:pt>
    <dgm:pt modelId="{F69865E8-4C1A-436A-927E-F5D3E1C146B5}" type="sibTrans" cxnId="{DA9FD85B-42C4-4C38-9663-8B028CBA1BEC}">
      <dgm:prSet/>
      <dgm:spPr/>
      <dgm:t>
        <a:bodyPr/>
        <a:lstStyle/>
        <a:p>
          <a:endParaRPr lang="en-US"/>
        </a:p>
      </dgm:t>
    </dgm:pt>
    <dgm:pt modelId="{202C8CB1-86B9-4D82-A185-A5A749E88E34}">
      <dgm:prSet phldrT="[Text]"/>
      <dgm:spPr/>
      <dgm:t>
        <a:bodyPr/>
        <a:lstStyle/>
        <a:p>
          <a:r>
            <a:rPr lang="en-US" b="1" dirty="0" smtClean="0"/>
            <a:t>Random Forest</a:t>
          </a:r>
          <a:endParaRPr lang="en-US" b="1" dirty="0"/>
        </a:p>
      </dgm:t>
    </dgm:pt>
    <dgm:pt modelId="{23FF9E45-98C9-4445-8E1C-36907B52B3B1}" type="parTrans" cxnId="{73F6F3D4-762F-477B-B33B-50E3FC299DDE}">
      <dgm:prSet/>
      <dgm:spPr/>
      <dgm:t>
        <a:bodyPr/>
        <a:lstStyle/>
        <a:p>
          <a:endParaRPr lang="en-US"/>
        </a:p>
      </dgm:t>
    </dgm:pt>
    <dgm:pt modelId="{BF0784ED-D5AA-49D3-BF64-4470A1AB9B18}" type="sibTrans" cxnId="{73F6F3D4-762F-477B-B33B-50E3FC299DDE}">
      <dgm:prSet/>
      <dgm:spPr/>
      <dgm:t>
        <a:bodyPr/>
        <a:lstStyle/>
        <a:p>
          <a:endParaRPr lang="en-US"/>
        </a:p>
      </dgm:t>
    </dgm:pt>
    <dgm:pt modelId="{583F725C-1E83-4FD1-90E9-59809B824F8F}">
      <dgm:prSet phldrT="[Text]"/>
      <dgm:spPr/>
      <dgm:t>
        <a:bodyPr/>
        <a:lstStyle/>
        <a:p>
          <a:r>
            <a:rPr lang="en-US" b="1" dirty="0" smtClean="0"/>
            <a:t>K-Nearest Neighbor</a:t>
          </a:r>
          <a:endParaRPr lang="en-US" dirty="0"/>
        </a:p>
      </dgm:t>
    </dgm:pt>
    <dgm:pt modelId="{1066149E-D6EE-48D8-8C45-5C288EBFAEDA}" type="parTrans" cxnId="{3B6707F2-8371-4150-9AC9-6A12190CBD66}">
      <dgm:prSet/>
      <dgm:spPr/>
      <dgm:t>
        <a:bodyPr/>
        <a:lstStyle/>
        <a:p>
          <a:endParaRPr lang="en-US"/>
        </a:p>
      </dgm:t>
    </dgm:pt>
    <dgm:pt modelId="{49D8EF72-F793-4E90-BA39-E5B0016893C5}" type="sibTrans" cxnId="{3B6707F2-8371-4150-9AC9-6A12190CBD66}">
      <dgm:prSet/>
      <dgm:spPr/>
      <dgm:t>
        <a:bodyPr/>
        <a:lstStyle/>
        <a:p>
          <a:endParaRPr lang="en-US"/>
        </a:p>
      </dgm:t>
    </dgm:pt>
    <dgm:pt modelId="{E321450D-9B40-420C-9BE8-F355658FCE48}">
      <dgm:prSet phldrT="[Text]"/>
      <dgm:spPr/>
      <dgm:t>
        <a:bodyPr/>
        <a:lstStyle/>
        <a:p>
          <a:r>
            <a:rPr lang="en-US" b="1" dirty="0" smtClean="0"/>
            <a:t>XG Boost</a:t>
          </a:r>
          <a:endParaRPr lang="en-US" dirty="0"/>
        </a:p>
      </dgm:t>
    </dgm:pt>
    <dgm:pt modelId="{5334027C-AC98-4B35-B158-A956A451DB04}" type="parTrans" cxnId="{8BB519D9-75CB-462D-9DFE-D37E492C2F08}">
      <dgm:prSet/>
      <dgm:spPr/>
      <dgm:t>
        <a:bodyPr/>
        <a:lstStyle/>
        <a:p>
          <a:endParaRPr lang="en-US"/>
        </a:p>
      </dgm:t>
    </dgm:pt>
    <dgm:pt modelId="{AEF2084F-993D-448D-8A41-B50C1C1C1D9D}" type="sibTrans" cxnId="{8BB519D9-75CB-462D-9DFE-D37E492C2F08}">
      <dgm:prSet/>
      <dgm:spPr/>
      <dgm:t>
        <a:bodyPr/>
        <a:lstStyle/>
        <a:p>
          <a:endParaRPr lang="en-US"/>
        </a:p>
      </dgm:t>
    </dgm:pt>
    <dgm:pt modelId="{3E78CA06-6B89-430F-AC22-7A01B2544428}" type="pres">
      <dgm:prSet presAssocID="{04065A9B-4D8A-4BF0-9D50-24F0B3F3B2CD}" presName="cycle" presStyleCnt="0">
        <dgm:presLayoutVars>
          <dgm:dir/>
          <dgm:resizeHandles val="exact"/>
        </dgm:presLayoutVars>
      </dgm:prSet>
      <dgm:spPr/>
    </dgm:pt>
    <dgm:pt modelId="{EF281B35-1069-46EB-A07A-079EC42836AE}" type="pres">
      <dgm:prSet presAssocID="{799AC073-A2EC-46F8-BDA8-0D067926628F}" presName="node" presStyleLbl="node1" presStyleIdx="0" presStyleCnt="5">
        <dgm:presLayoutVars>
          <dgm:bulletEnabled val="1"/>
        </dgm:presLayoutVars>
      </dgm:prSet>
      <dgm:spPr/>
    </dgm:pt>
    <dgm:pt modelId="{DC584C10-ED2B-4881-9B9C-840DB85D70FE}" type="pres">
      <dgm:prSet presAssocID="{799AC073-A2EC-46F8-BDA8-0D067926628F}" presName="spNode" presStyleCnt="0"/>
      <dgm:spPr/>
    </dgm:pt>
    <dgm:pt modelId="{497F815B-1D4A-48F0-81E9-7E43C19CA349}" type="pres">
      <dgm:prSet presAssocID="{5A9E0E75-0457-4F2B-9099-DF1ECB5D6084}" presName="sibTrans" presStyleLbl="sibTrans1D1" presStyleIdx="0" presStyleCnt="5"/>
      <dgm:spPr/>
    </dgm:pt>
    <dgm:pt modelId="{1E3DA5C3-B837-4A17-A66A-872C677F74D8}" type="pres">
      <dgm:prSet presAssocID="{BCABEA65-FD2C-449D-B643-0E374DF2A311}" presName="node" presStyleLbl="node1" presStyleIdx="1" presStyleCnt="5">
        <dgm:presLayoutVars>
          <dgm:bulletEnabled val="1"/>
        </dgm:presLayoutVars>
      </dgm:prSet>
      <dgm:spPr/>
    </dgm:pt>
    <dgm:pt modelId="{6A67DD92-9D98-481B-9D27-B70551C494D0}" type="pres">
      <dgm:prSet presAssocID="{BCABEA65-FD2C-449D-B643-0E374DF2A311}" presName="spNode" presStyleCnt="0"/>
      <dgm:spPr/>
    </dgm:pt>
    <dgm:pt modelId="{D2DCEC3A-C509-4637-868B-65E3EAE3B864}" type="pres">
      <dgm:prSet presAssocID="{F69865E8-4C1A-436A-927E-F5D3E1C146B5}" presName="sibTrans" presStyleLbl="sibTrans1D1" presStyleIdx="1" presStyleCnt="5"/>
      <dgm:spPr/>
    </dgm:pt>
    <dgm:pt modelId="{5D6330C8-8AB4-411A-8D26-5304D1DB8F7D}" type="pres">
      <dgm:prSet presAssocID="{E321450D-9B40-420C-9BE8-F355658FCE48}" presName="node" presStyleLbl="node1" presStyleIdx="2" presStyleCnt="5">
        <dgm:presLayoutVars>
          <dgm:bulletEnabled val="1"/>
        </dgm:presLayoutVars>
      </dgm:prSet>
      <dgm:spPr/>
    </dgm:pt>
    <dgm:pt modelId="{996D69B4-200E-4F15-A68C-66BC301C0869}" type="pres">
      <dgm:prSet presAssocID="{E321450D-9B40-420C-9BE8-F355658FCE48}" presName="spNode" presStyleCnt="0"/>
      <dgm:spPr/>
    </dgm:pt>
    <dgm:pt modelId="{A01DC6AC-A465-4CD7-AF70-E5E0B3E02EF5}" type="pres">
      <dgm:prSet presAssocID="{AEF2084F-993D-448D-8A41-B50C1C1C1D9D}" presName="sibTrans" presStyleLbl="sibTrans1D1" presStyleIdx="2" presStyleCnt="5"/>
      <dgm:spPr/>
    </dgm:pt>
    <dgm:pt modelId="{3CA9822B-370C-4760-94C3-09446004E462}" type="pres">
      <dgm:prSet presAssocID="{202C8CB1-86B9-4D82-A185-A5A749E88E34}" presName="node" presStyleLbl="node1" presStyleIdx="3" presStyleCnt="5">
        <dgm:presLayoutVars>
          <dgm:bulletEnabled val="1"/>
        </dgm:presLayoutVars>
      </dgm:prSet>
      <dgm:spPr/>
    </dgm:pt>
    <dgm:pt modelId="{8548A7CC-2298-42C4-A1CD-298141187497}" type="pres">
      <dgm:prSet presAssocID="{202C8CB1-86B9-4D82-A185-A5A749E88E34}" presName="spNode" presStyleCnt="0"/>
      <dgm:spPr/>
    </dgm:pt>
    <dgm:pt modelId="{70060A2E-F6EB-435F-9AE5-1D8A3435966E}" type="pres">
      <dgm:prSet presAssocID="{BF0784ED-D5AA-49D3-BF64-4470A1AB9B18}" presName="sibTrans" presStyleLbl="sibTrans1D1" presStyleIdx="3" presStyleCnt="5"/>
      <dgm:spPr/>
    </dgm:pt>
    <dgm:pt modelId="{72B8FF9A-63C6-4CD8-8160-5D0E5E279DC4}" type="pres">
      <dgm:prSet presAssocID="{583F725C-1E83-4FD1-90E9-59809B824F8F}" presName="node" presStyleLbl="node1" presStyleIdx="4" presStyleCnt="5">
        <dgm:presLayoutVars>
          <dgm:bulletEnabled val="1"/>
        </dgm:presLayoutVars>
      </dgm:prSet>
      <dgm:spPr/>
    </dgm:pt>
    <dgm:pt modelId="{CD54D166-ACFA-4123-89FF-73D1593FAFF1}" type="pres">
      <dgm:prSet presAssocID="{583F725C-1E83-4FD1-90E9-59809B824F8F}" presName="spNode" presStyleCnt="0"/>
      <dgm:spPr/>
    </dgm:pt>
    <dgm:pt modelId="{D405DED9-9E79-44C9-8CF8-333A0F554B38}" type="pres">
      <dgm:prSet presAssocID="{49D8EF72-F793-4E90-BA39-E5B0016893C5}" presName="sibTrans" presStyleLbl="sibTrans1D1" presStyleIdx="4" presStyleCnt="5"/>
      <dgm:spPr/>
    </dgm:pt>
  </dgm:ptLst>
  <dgm:cxnLst>
    <dgm:cxn modelId="{BDFC3803-166F-4E9C-BC66-761692EF65D4}" type="presOf" srcId="{202C8CB1-86B9-4D82-A185-A5A749E88E34}" destId="{3CA9822B-370C-4760-94C3-09446004E462}" srcOrd="0" destOrd="0" presId="urn:microsoft.com/office/officeart/2005/8/layout/cycle6"/>
    <dgm:cxn modelId="{7FFA97B8-67E8-49F4-B4E7-CBAD92D363BC}" type="presOf" srcId="{49D8EF72-F793-4E90-BA39-E5B0016893C5}" destId="{D405DED9-9E79-44C9-8CF8-333A0F554B38}" srcOrd="0" destOrd="0" presId="urn:microsoft.com/office/officeart/2005/8/layout/cycle6"/>
    <dgm:cxn modelId="{37C5F9C9-8938-490D-89C2-9D9B5EA7E711}" type="presOf" srcId="{BF0784ED-D5AA-49D3-BF64-4470A1AB9B18}" destId="{70060A2E-F6EB-435F-9AE5-1D8A3435966E}" srcOrd="0" destOrd="0" presId="urn:microsoft.com/office/officeart/2005/8/layout/cycle6"/>
    <dgm:cxn modelId="{42965856-A273-4A33-9CA7-2B4EBF69B69E}" type="presOf" srcId="{E321450D-9B40-420C-9BE8-F355658FCE48}" destId="{5D6330C8-8AB4-411A-8D26-5304D1DB8F7D}" srcOrd="0" destOrd="0" presId="urn:microsoft.com/office/officeart/2005/8/layout/cycle6"/>
    <dgm:cxn modelId="{3B6707F2-8371-4150-9AC9-6A12190CBD66}" srcId="{04065A9B-4D8A-4BF0-9D50-24F0B3F3B2CD}" destId="{583F725C-1E83-4FD1-90E9-59809B824F8F}" srcOrd="4" destOrd="0" parTransId="{1066149E-D6EE-48D8-8C45-5C288EBFAEDA}" sibTransId="{49D8EF72-F793-4E90-BA39-E5B0016893C5}"/>
    <dgm:cxn modelId="{8C97626A-5248-44BB-9385-3E7098DDF441}" type="presOf" srcId="{BCABEA65-FD2C-449D-B643-0E374DF2A311}" destId="{1E3DA5C3-B837-4A17-A66A-872C677F74D8}" srcOrd="0" destOrd="0" presId="urn:microsoft.com/office/officeart/2005/8/layout/cycle6"/>
    <dgm:cxn modelId="{DA9FD85B-42C4-4C38-9663-8B028CBA1BEC}" srcId="{04065A9B-4D8A-4BF0-9D50-24F0B3F3B2CD}" destId="{BCABEA65-FD2C-449D-B643-0E374DF2A311}" srcOrd="1" destOrd="0" parTransId="{E72C08C8-366F-4317-919A-378BEC07B72B}" sibTransId="{F69865E8-4C1A-436A-927E-F5D3E1C146B5}"/>
    <dgm:cxn modelId="{8BB519D9-75CB-462D-9DFE-D37E492C2F08}" srcId="{04065A9B-4D8A-4BF0-9D50-24F0B3F3B2CD}" destId="{E321450D-9B40-420C-9BE8-F355658FCE48}" srcOrd="2" destOrd="0" parTransId="{5334027C-AC98-4B35-B158-A956A451DB04}" sibTransId="{AEF2084F-993D-448D-8A41-B50C1C1C1D9D}"/>
    <dgm:cxn modelId="{B217504E-75C3-4382-A2A5-5AA5822CD585}" type="presOf" srcId="{AEF2084F-993D-448D-8A41-B50C1C1C1D9D}" destId="{A01DC6AC-A465-4CD7-AF70-E5E0B3E02EF5}" srcOrd="0" destOrd="0" presId="urn:microsoft.com/office/officeart/2005/8/layout/cycle6"/>
    <dgm:cxn modelId="{A4BBFF9E-E244-4CAB-9F80-11EE6E988A88}" type="presOf" srcId="{04065A9B-4D8A-4BF0-9D50-24F0B3F3B2CD}" destId="{3E78CA06-6B89-430F-AC22-7A01B2544428}" srcOrd="0" destOrd="0" presId="urn:microsoft.com/office/officeart/2005/8/layout/cycle6"/>
    <dgm:cxn modelId="{D99B1B7A-79AC-4780-AFB2-263252FA10A4}" srcId="{04065A9B-4D8A-4BF0-9D50-24F0B3F3B2CD}" destId="{799AC073-A2EC-46F8-BDA8-0D067926628F}" srcOrd="0" destOrd="0" parTransId="{8B3158FF-3C06-44A8-A649-D0FEEE8C314C}" sibTransId="{5A9E0E75-0457-4F2B-9099-DF1ECB5D6084}"/>
    <dgm:cxn modelId="{BBE152A1-4EA5-479B-9B85-544C0D2DFF21}" type="presOf" srcId="{5A9E0E75-0457-4F2B-9099-DF1ECB5D6084}" destId="{497F815B-1D4A-48F0-81E9-7E43C19CA349}" srcOrd="0" destOrd="0" presId="urn:microsoft.com/office/officeart/2005/8/layout/cycle6"/>
    <dgm:cxn modelId="{CD3DAFD7-C731-4E54-B065-16252C17E67D}" type="presOf" srcId="{F69865E8-4C1A-436A-927E-F5D3E1C146B5}" destId="{D2DCEC3A-C509-4637-868B-65E3EAE3B864}" srcOrd="0" destOrd="0" presId="urn:microsoft.com/office/officeart/2005/8/layout/cycle6"/>
    <dgm:cxn modelId="{6289CEB6-C021-4EC7-9D1E-126C7AAA9DD0}" type="presOf" srcId="{799AC073-A2EC-46F8-BDA8-0D067926628F}" destId="{EF281B35-1069-46EB-A07A-079EC42836AE}" srcOrd="0" destOrd="0" presId="urn:microsoft.com/office/officeart/2005/8/layout/cycle6"/>
    <dgm:cxn modelId="{73F6F3D4-762F-477B-B33B-50E3FC299DDE}" srcId="{04065A9B-4D8A-4BF0-9D50-24F0B3F3B2CD}" destId="{202C8CB1-86B9-4D82-A185-A5A749E88E34}" srcOrd="3" destOrd="0" parTransId="{23FF9E45-98C9-4445-8E1C-36907B52B3B1}" sibTransId="{BF0784ED-D5AA-49D3-BF64-4470A1AB9B18}"/>
    <dgm:cxn modelId="{6667F961-934F-44E4-9A38-A4689810707E}" type="presOf" srcId="{583F725C-1E83-4FD1-90E9-59809B824F8F}" destId="{72B8FF9A-63C6-4CD8-8160-5D0E5E279DC4}" srcOrd="0" destOrd="0" presId="urn:microsoft.com/office/officeart/2005/8/layout/cycle6"/>
    <dgm:cxn modelId="{C6AA671E-7F3B-468B-ACD3-3C5266372171}" type="presParOf" srcId="{3E78CA06-6B89-430F-AC22-7A01B2544428}" destId="{EF281B35-1069-46EB-A07A-079EC42836AE}" srcOrd="0" destOrd="0" presId="urn:microsoft.com/office/officeart/2005/8/layout/cycle6"/>
    <dgm:cxn modelId="{01FFD154-693E-4F7E-8F54-6C4AC6F1ABF5}" type="presParOf" srcId="{3E78CA06-6B89-430F-AC22-7A01B2544428}" destId="{DC584C10-ED2B-4881-9B9C-840DB85D70FE}" srcOrd="1" destOrd="0" presId="urn:microsoft.com/office/officeart/2005/8/layout/cycle6"/>
    <dgm:cxn modelId="{C28A033C-631F-4D3F-B24C-5F765B3601BB}" type="presParOf" srcId="{3E78CA06-6B89-430F-AC22-7A01B2544428}" destId="{497F815B-1D4A-48F0-81E9-7E43C19CA349}" srcOrd="2" destOrd="0" presId="urn:microsoft.com/office/officeart/2005/8/layout/cycle6"/>
    <dgm:cxn modelId="{1E46171F-90E4-4372-A680-E995AFA048F2}" type="presParOf" srcId="{3E78CA06-6B89-430F-AC22-7A01B2544428}" destId="{1E3DA5C3-B837-4A17-A66A-872C677F74D8}" srcOrd="3" destOrd="0" presId="urn:microsoft.com/office/officeart/2005/8/layout/cycle6"/>
    <dgm:cxn modelId="{CEC8346B-F585-4BAF-B14A-0A4DEE2A2F7E}" type="presParOf" srcId="{3E78CA06-6B89-430F-AC22-7A01B2544428}" destId="{6A67DD92-9D98-481B-9D27-B70551C494D0}" srcOrd="4" destOrd="0" presId="urn:microsoft.com/office/officeart/2005/8/layout/cycle6"/>
    <dgm:cxn modelId="{D9777ADF-2124-4345-BBD9-89EA20BD1A2B}" type="presParOf" srcId="{3E78CA06-6B89-430F-AC22-7A01B2544428}" destId="{D2DCEC3A-C509-4637-868B-65E3EAE3B864}" srcOrd="5" destOrd="0" presId="urn:microsoft.com/office/officeart/2005/8/layout/cycle6"/>
    <dgm:cxn modelId="{983776B3-DA51-4F52-B12A-27A94A7E1487}" type="presParOf" srcId="{3E78CA06-6B89-430F-AC22-7A01B2544428}" destId="{5D6330C8-8AB4-411A-8D26-5304D1DB8F7D}" srcOrd="6" destOrd="0" presId="urn:microsoft.com/office/officeart/2005/8/layout/cycle6"/>
    <dgm:cxn modelId="{0C788FD6-AB60-42E0-801F-C6DF392AF9FE}" type="presParOf" srcId="{3E78CA06-6B89-430F-AC22-7A01B2544428}" destId="{996D69B4-200E-4F15-A68C-66BC301C0869}" srcOrd="7" destOrd="0" presId="urn:microsoft.com/office/officeart/2005/8/layout/cycle6"/>
    <dgm:cxn modelId="{26220C2A-479C-49C7-9615-7A8D4CC1AD2F}" type="presParOf" srcId="{3E78CA06-6B89-430F-AC22-7A01B2544428}" destId="{A01DC6AC-A465-4CD7-AF70-E5E0B3E02EF5}" srcOrd="8" destOrd="0" presId="urn:microsoft.com/office/officeart/2005/8/layout/cycle6"/>
    <dgm:cxn modelId="{53CDF24F-053D-4AF4-A53B-059E75DB2DBA}" type="presParOf" srcId="{3E78CA06-6B89-430F-AC22-7A01B2544428}" destId="{3CA9822B-370C-4760-94C3-09446004E462}" srcOrd="9" destOrd="0" presId="urn:microsoft.com/office/officeart/2005/8/layout/cycle6"/>
    <dgm:cxn modelId="{76870D37-FEBA-4A8B-BA0A-6E8C9B558E41}" type="presParOf" srcId="{3E78CA06-6B89-430F-AC22-7A01B2544428}" destId="{8548A7CC-2298-42C4-A1CD-298141187497}" srcOrd="10" destOrd="0" presId="urn:microsoft.com/office/officeart/2005/8/layout/cycle6"/>
    <dgm:cxn modelId="{C09E5681-EA38-4C98-A5C1-A735341C395C}" type="presParOf" srcId="{3E78CA06-6B89-430F-AC22-7A01B2544428}" destId="{70060A2E-F6EB-435F-9AE5-1D8A3435966E}" srcOrd="11" destOrd="0" presId="urn:microsoft.com/office/officeart/2005/8/layout/cycle6"/>
    <dgm:cxn modelId="{8F744D25-60CE-4EF5-A9CE-A5776AB82363}" type="presParOf" srcId="{3E78CA06-6B89-430F-AC22-7A01B2544428}" destId="{72B8FF9A-63C6-4CD8-8160-5D0E5E279DC4}" srcOrd="12" destOrd="0" presId="urn:microsoft.com/office/officeart/2005/8/layout/cycle6"/>
    <dgm:cxn modelId="{18653067-969A-4EF1-8F90-6E7FEE3FE49E}" type="presParOf" srcId="{3E78CA06-6B89-430F-AC22-7A01B2544428}" destId="{CD54D166-ACFA-4123-89FF-73D1593FAFF1}" srcOrd="13" destOrd="0" presId="urn:microsoft.com/office/officeart/2005/8/layout/cycle6"/>
    <dgm:cxn modelId="{EC368911-976C-4236-9705-F166617D3F86}" type="presParOf" srcId="{3E78CA06-6B89-430F-AC22-7A01B2544428}" destId="{D405DED9-9E79-44C9-8CF8-333A0F554B38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2F2A2-8395-4A44-BCED-09AAA753B76C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02928-6B34-42CA-937A-E693A0B12EB1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bg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Application window is dynamically changing</a:t>
          </a:r>
          <a:endParaRPr lang="en-US" sz="2700" kern="1200" dirty="0"/>
        </a:p>
      </dsp:txBody>
      <dsp:txXfrm>
        <a:off x="411090" y="271871"/>
        <a:ext cx="10044785" cy="544091"/>
      </dsp:txXfrm>
    </dsp:sp>
    <dsp:sp modelId="{8FCA421A-68C7-4BEB-8A5D-912DC6399097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C076F-AED0-4D33-B2A9-184CF8830098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Class name dynamically changing</a:t>
          </a:r>
          <a:endParaRPr lang="en-US" sz="2700" kern="1200" dirty="0"/>
        </a:p>
      </dsp:txBody>
      <dsp:txXfrm>
        <a:off x="800969" y="1087747"/>
        <a:ext cx="9654905" cy="544091"/>
      </dsp:txXfrm>
    </dsp:sp>
    <dsp:sp modelId="{EEE6DD07-0C33-4D44-8D0B-5A4D4212BB6D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BCB0C-F891-406A-9E65-F61C01F7185E}">
      <dsp:nvSpPr>
        <dsp:cNvPr id="0" name=""/>
        <dsp:cNvSpPr/>
      </dsp:nvSpPr>
      <dsp:spPr>
        <a:xfrm>
          <a:off x="920631" y="1913251"/>
          <a:ext cx="9535243" cy="524835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Control  names are dynamically changing</a:t>
          </a:r>
          <a:endParaRPr lang="en-US" sz="2700" kern="1200" dirty="0"/>
        </a:p>
      </dsp:txBody>
      <dsp:txXfrm>
        <a:off x="920631" y="1913251"/>
        <a:ext cx="9535243" cy="524835"/>
      </dsp:txXfrm>
    </dsp:sp>
    <dsp:sp modelId="{0A111848-5305-46AF-9B62-C3B4DFD5E07B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20FEF-4F84-44A9-87B6-9FA73CEAB287}">
      <dsp:nvSpPr>
        <dsp:cNvPr id="0" name=""/>
        <dsp:cNvSpPr/>
      </dsp:nvSpPr>
      <dsp:spPr>
        <a:xfrm>
          <a:off x="800969" y="2729126"/>
          <a:ext cx="9654905" cy="524835"/>
        </a:xfrm>
        <a:prstGeom prst="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Controls which don’t have proper and unique text property</a:t>
          </a:r>
          <a:endParaRPr lang="en-US" sz="2700" kern="1200" dirty="0"/>
        </a:p>
      </dsp:txBody>
      <dsp:txXfrm>
        <a:off x="800969" y="2729126"/>
        <a:ext cx="9654905" cy="524835"/>
      </dsp:txXfrm>
    </dsp:sp>
    <dsp:sp modelId="{B664FDBB-F8BD-442F-BA8C-C73A1B212AE6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A638E-4ACD-4B98-8E5E-EB0B2D64A7A1}">
      <dsp:nvSpPr>
        <dsp:cNvPr id="0" name=""/>
        <dsp:cNvSpPr/>
      </dsp:nvSpPr>
      <dsp:spPr>
        <a:xfrm>
          <a:off x="411090" y="3545002"/>
          <a:ext cx="10044785" cy="524835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Application developed in multiple languages</a:t>
          </a:r>
          <a:endParaRPr lang="en-US" sz="2700" kern="1200" dirty="0"/>
        </a:p>
      </dsp:txBody>
      <dsp:txXfrm>
        <a:off x="411090" y="3545002"/>
        <a:ext cx="10044785" cy="524835"/>
      </dsp:txXfrm>
    </dsp:sp>
    <dsp:sp modelId="{40172CB9-113C-444E-89E5-97EA1A5C4F10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1ADE1-555A-4F50-8E21-4B7C3E69DF0A}">
      <dsp:nvSpPr>
        <dsp:cNvPr id="0" name=""/>
        <dsp:cNvSpPr/>
      </dsp:nvSpPr>
      <dsp:spPr>
        <a:xfrm>
          <a:off x="-5704178" y="-873133"/>
          <a:ext cx="6791228" cy="6791228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ED26F1-D39E-48E9-8F7E-D3DD7C88FCB4}">
      <dsp:nvSpPr>
        <dsp:cNvPr id="0" name=""/>
        <dsp:cNvSpPr/>
      </dsp:nvSpPr>
      <dsp:spPr>
        <a:xfrm>
          <a:off x="569021" y="387856"/>
          <a:ext cx="9226928" cy="77611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604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Collect data from different websites</a:t>
          </a:r>
          <a:endParaRPr lang="en-US" sz="2800" kern="1200" dirty="0"/>
        </a:p>
      </dsp:txBody>
      <dsp:txXfrm>
        <a:off x="569021" y="387856"/>
        <a:ext cx="9226928" cy="776116"/>
      </dsp:txXfrm>
    </dsp:sp>
    <dsp:sp modelId="{47BDEACF-D412-446A-918A-F0BEAF461F09}">
      <dsp:nvSpPr>
        <dsp:cNvPr id="0" name=""/>
        <dsp:cNvSpPr/>
      </dsp:nvSpPr>
      <dsp:spPr>
        <a:xfrm>
          <a:off x="83948" y="290842"/>
          <a:ext cx="970146" cy="970146"/>
        </a:xfrm>
        <a:prstGeom prst="ellipse">
          <a:avLst/>
        </a:prstGeom>
        <a:solidFill>
          <a:schemeClr val="accent3"/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CE2AD2-1D69-48E9-A6E8-6175711E610C}">
      <dsp:nvSpPr>
        <dsp:cNvPr id="0" name=""/>
        <dsp:cNvSpPr/>
      </dsp:nvSpPr>
      <dsp:spPr>
        <a:xfrm>
          <a:off x="1013987" y="1552233"/>
          <a:ext cx="8781963" cy="776116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604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Convert the data into rectangular form </a:t>
          </a:r>
          <a:endParaRPr lang="en-US" sz="2800" kern="1200" dirty="0"/>
        </a:p>
      </dsp:txBody>
      <dsp:txXfrm>
        <a:off x="1013987" y="1552233"/>
        <a:ext cx="8781963" cy="776116"/>
      </dsp:txXfrm>
    </dsp:sp>
    <dsp:sp modelId="{E0E3F9CF-799A-4B53-9E4A-2944282BF528}">
      <dsp:nvSpPr>
        <dsp:cNvPr id="0" name=""/>
        <dsp:cNvSpPr/>
      </dsp:nvSpPr>
      <dsp:spPr>
        <a:xfrm>
          <a:off x="528913" y="1455219"/>
          <a:ext cx="970146" cy="970146"/>
        </a:xfrm>
        <a:prstGeom prst="ellipse">
          <a:avLst/>
        </a:prstGeom>
        <a:solidFill>
          <a:schemeClr val="accent4">
            <a:lumMod val="7500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4B8BEB-A377-4FF0-9597-A2676944DD32}">
      <dsp:nvSpPr>
        <dsp:cNvPr id="0" name=""/>
        <dsp:cNvSpPr/>
      </dsp:nvSpPr>
      <dsp:spPr>
        <a:xfrm>
          <a:off x="1013987" y="2716611"/>
          <a:ext cx="8781963" cy="776116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604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Feature Engineering</a:t>
          </a:r>
          <a:endParaRPr lang="en-US" sz="2800" kern="1200" dirty="0"/>
        </a:p>
      </dsp:txBody>
      <dsp:txXfrm>
        <a:off x="1013987" y="2716611"/>
        <a:ext cx="8781963" cy="776116"/>
      </dsp:txXfrm>
    </dsp:sp>
    <dsp:sp modelId="{D462BE34-511E-4C1B-BFC6-0350A9B38447}">
      <dsp:nvSpPr>
        <dsp:cNvPr id="0" name=""/>
        <dsp:cNvSpPr/>
      </dsp:nvSpPr>
      <dsp:spPr>
        <a:xfrm>
          <a:off x="528913" y="2619596"/>
          <a:ext cx="970146" cy="970146"/>
        </a:xfrm>
        <a:prstGeom prst="ellipse">
          <a:avLst/>
        </a:prstGeom>
        <a:solidFill>
          <a:schemeClr val="accent2">
            <a:lumMod val="7500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42A8C0-06F1-4EFD-93C1-F7BDCEB850C5}">
      <dsp:nvSpPr>
        <dsp:cNvPr id="0" name=""/>
        <dsp:cNvSpPr/>
      </dsp:nvSpPr>
      <dsp:spPr>
        <a:xfrm>
          <a:off x="569021" y="3880988"/>
          <a:ext cx="9226928" cy="776116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604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70 / 30 Training and Testing</a:t>
          </a:r>
          <a:endParaRPr lang="en-US" sz="2800" kern="1200" dirty="0"/>
        </a:p>
      </dsp:txBody>
      <dsp:txXfrm>
        <a:off x="569021" y="3880988"/>
        <a:ext cx="9226928" cy="776116"/>
      </dsp:txXfrm>
    </dsp:sp>
    <dsp:sp modelId="{9D9B5BA3-3977-4A51-B8ED-C8D51C68D1F5}">
      <dsp:nvSpPr>
        <dsp:cNvPr id="0" name=""/>
        <dsp:cNvSpPr/>
      </dsp:nvSpPr>
      <dsp:spPr>
        <a:xfrm>
          <a:off x="83948" y="3783973"/>
          <a:ext cx="970146" cy="970146"/>
        </a:xfrm>
        <a:prstGeom prst="ellipse">
          <a:avLst/>
        </a:prstGeom>
        <a:solidFill>
          <a:srgbClr val="C00000"/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81B35-1069-46EB-A07A-079EC42836AE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Naive Bayes</a:t>
          </a:r>
          <a:endParaRPr lang="en-US" sz="2500" kern="1200" dirty="0"/>
        </a:p>
      </dsp:txBody>
      <dsp:txXfrm>
        <a:off x="3230487" y="59640"/>
        <a:ext cx="1667024" cy="1044029"/>
      </dsp:txXfrm>
    </dsp:sp>
    <dsp:sp modelId="{497F815B-1D4A-48F0-81E9-7E43C19CA349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DA5C3-B837-4A17-A66A-872C677F74D8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Logistic Regression</a:t>
          </a:r>
          <a:endParaRPr lang="en-US" sz="2500" kern="1200" dirty="0"/>
        </a:p>
      </dsp:txBody>
      <dsp:txXfrm>
        <a:off x="5427548" y="1655898"/>
        <a:ext cx="1667024" cy="1044029"/>
      </dsp:txXfrm>
    </dsp:sp>
    <dsp:sp modelId="{D2DCEC3A-C509-4637-868B-65E3EAE3B864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330C8-8AB4-411A-8D26-5304D1DB8F7D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XG Boost</a:t>
          </a:r>
          <a:endParaRPr lang="en-US" sz="2500" kern="1200" dirty="0"/>
        </a:p>
      </dsp:txBody>
      <dsp:txXfrm>
        <a:off x="4588345" y="4238698"/>
        <a:ext cx="1667024" cy="1044029"/>
      </dsp:txXfrm>
    </dsp:sp>
    <dsp:sp modelId="{A01DC6AC-A465-4CD7-AF70-E5E0B3E02EF5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9822B-370C-4760-94C3-09446004E462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Random Forest</a:t>
          </a:r>
          <a:endParaRPr lang="en-US" sz="2500" b="1" kern="1200" dirty="0"/>
        </a:p>
      </dsp:txBody>
      <dsp:txXfrm>
        <a:off x="1872629" y="4238698"/>
        <a:ext cx="1667024" cy="1044029"/>
      </dsp:txXfrm>
    </dsp:sp>
    <dsp:sp modelId="{70060A2E-F6EB-435F-9AE5-1D8A3435966E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8FF9A-63C6-4CD8-8160-5D0E5E279DC4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K-Nearest Neighbor</a:t>
          </a:r>
          <a:endParaRPr lang="en-US" sz="2500" kern="1200" dirty="0"/>
        </a:p>
      </dsp:txBody>
      <dsp:txXfrm>
        <a:off x="1033427" y="1655898"/>
        <a:ext cx="1667024" cy="1044029"/>
      </dsp:txXfrm>
    </dsp:sp>
    <dsp:sp modelId="{D405DED9-9E79-44C9-8CF8-333A0F554B3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CA4D8-E103-48A9-8975-09EC25EDCB6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98668-19AC-4E17-8A62-7ABDD2479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3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f7ef6dd2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f7ef6dd2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147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8237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1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48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6594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83889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4985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2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159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  <p:pic>
        <p:nvPicPr>
          <p:cNvPr id="11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48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8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48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2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  <p:pic>
        <p:nvPicPr>
          <p:cNvPr id="14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48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1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  <p:pic>
        <p:nvPicPr>
          <p:cNvPr id="16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48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  <p:pic>
        <p:nvPicPr>
          <p:cNvPr id="12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8237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9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  <p:pic>
        <p:nvPicPr>
          <p:cNvPr id="11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48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48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16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48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3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www.singaporexdexperience.com/application/views/public/images/orange-line-bg-inside2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1489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394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7385"/>
            <a:ext cx="411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Automatic Locator Change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www.marketsandmarkets.com/Market-Reports/automation-testing-market-113583451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94117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Automatic locator change 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detection </a:t>
            </a:r>
            <a:r>
              <a:rPr lang="en-US" sz="3600" b="1" dirty="0"/>
              <a:t>and prediction on web page in Software Testing</a:t>
            </a:r>
            <a:endParaRPr lang="en-IN" sz="36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r"/>
            <a:endParaRPr lang="en-IN" dirty="0"/>
          </a:p>
          <a:p>
            <a:pPr algn="r"/>
            <a:endParaRPr lang="en-IN" b="1" i="1" u="sng" dirty="0">
              <a:solidFill>
                <a:schemeClr val="accent2"/>
              </a:solidFill>
            </a:endParaRPr>
          </a:p>
          <a:p>
            <a:pPr algn="r"/>
            <a:r>
              <a:rPr lang="en-IN" b="1" i="1" dirty="0" smtClean="0"/>
              <a:t>Presented </a:t>
            </a:r>
            <a:r>
              <a:rPr lang="en-IN" b="1" i="1" dirty="0"/>
              <a:t>By:</a:t>
            </a:r>
          </a:p>
          <a:p>
            <a:pPr algn="r"/>
            <a:r>
              <a:rPr lang="en-IN" b="1" dirty="0" smtClean="0"/>
              <a:t>Ajita Patel</a:t>
            </a:r>
          </a:p>
          <a:p>
            <a:pPr algn="r"/>
            <a:r>
              <a:rPr lang="en-US" b="1" dirty="0"/>
              <a:t>R18MBA51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0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3680" y="223520"/>
            <a:ext cx="668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Data Preparation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" y="0"/>
            <a:ext cx="1200150" cy="1247775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145591703"/>
              </p:ext>
            </p:extLst>
          </p:nvPr>
        </p:nvGraphicFramePr>
        <p:xfrm>
          <a:off x="303530" y="1093372"/>
          <a:ext cx="9866630" cy="504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0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data:image/png;base64,iVBORw0KGgoAAAANSUhEUgAAAs0AAAHsCAYAAAApV5CPAAAABHNCSVQICAgIfAhkiAAAAAlwSFlzAAALEgAACxIB0t1+/AAAADh0RVh0U29mdHdhcmUAbWF0cGxvdGxpYiB2ZXJzaW9uMy4xLjEsIGh0dHA6Ly9tYXRwbG90bGliLm9yZy8QZhcZAAAgAElEQVR4nOzdeXyV5Z3//9e5z56cEEKAJOwQdmRHFFlUFEUFpVUEt5m22mnrt9PCtHXstJ06bcfaOvP4+vtaZWxHrW2xMuNMNcgiIiIKLa5I1UgA2feQjZyc/b5/f9xZycZykpPl/Xw8zuOcXOc+53ySA8k7Vz73dTksy7IQEREREZFmGakuQERERESko1NoFhERERFphUKziIiIiEgrFJpFRERERFqh0CwiIiIi0gqFZhERERGRVrhSXYCISGc2atQoRo4ciWEYOBwOQqEQgUCAhx56iPHjxwNQVVXF448/zqZNm/B4PADMnTuXb3zjG/h8vtrn+tOf/sQLL7xAOBwmFosxdepUvve979GjR48mX7ul47dv385Pf/pTXnnllQaP+clPfkJWVhZ///d/z+OPP87KlSvJyckBwLIsKisrmTdvHg8++CBPPPEEH374IU8//XSD5/jkk0+47777ePPNN7n33ns5cuQIGRkZDY75xje+wfz58zl58iQPP/wwe/fuBcDn8/G1r32Na6+99iK+6iIi7U+hWUTkIj333HP06tWr9uOnn36an/3sZ6xatYp4PM6Xv/xlJk2axEsvvYTf7ycUCvHv//7v3HvvvTz33HO4XC7+4z/+gy1btvDEE0/Qu3dvYrEYDz/8MF//+td5/vnnG73m+R7fnBtvvJF//ud/rv24vLycm2++mVmzZnH77bfz1FNPcezYMfLy8mqPWbVqFYsXL679BeCBBx5g/vz5TT7/D3/4Q6644goee+wxAPbs2cMdd9zB0KFDyc/PP+c6RURSTe0ZIiJJFI/HOXbsGJmZmQCsX78e0zT5/ve/j9/vB8Dv9/ODH/yAyspKXnvtNaqqqnjqqad4+OGH6d27NwBut5sHHniApUuXEo1GG7zG+R5/PoqLiwmHw2RmZtK3b1/mzp3L//7v/9beHwwGWbduHUuXLj2n5zt16hThcBjTNAEYPnw4K1asaHb2XESko9JMs4jIRfrbv/1bAEpLS/F6vVx99dX8/Oc/B+DDDz9k2rRpjR7jcDiYMWMG77//PgMHDsTn8zFkyJAGx/j9fm6++eZGj/3888/P6/iWrF27lvfff59QKER5eTljx47lX/7lX5gwYQIAd955J//0T//E/fffj8PhYM2aNUyfPp1+/frVPscvf/lLVqxY0eB5f/vb35KVlcUDDzzA9773PZ599lmmTJnC1KlTWbhwIX369DmvOkVEUk2hWUTkItW0Z3zyySf83d/9HZdddhnZ2dm198fj8SYfF41GcTqdGIZROxN7Ls7leMNo+g+Jpmk2uK+mPSMajfLTn/6UPXv2MHfu3Nr7L7vsMvx+P3/5y1+YMWMGq1at4rvf/W6D52ypPWPGjBls3ryZHTt28N577/HGG2/wxBNP8Nxzz9UGcxGRzkDtGSIiSTJu3Di+//3v8+CDD3L48GEApkyZwnvvvdco5JqmybvvvsvkyZMZPnw48Xic/fv3NzgmEonw1a9+lRMnTjQYP5fjs7KyKCsra1Tj6dOn6dmzZ6Nxj8fDj370IyorK/nlL3/Z4L477riDF198kcLCQqqqqpgxY8Y5fT1Onz7NQw89hMPhYNq0aXz9619n5cqV3Hjjjbz00kvn9BwiIh2FQrOISBItWLCACRMm1LZnXH/99fj9fh5++GHC4TAA4XCYn/70p6SnpzNv3jw8Hg9f/epX+cEPfkBxcTFgz0I//PDDhEKh2tUtapzL8cOGDcPj8bB27drax+3Zs4ft27czc+bMJmv3eDz8+Mc/5vnnn+fTTz+tHb/lllvYvn07zz//PHfdddc5fy0yMzPZtm0bv/vd77AsC4BQKMTBgwcZO3bsOT+PiEhH4LBqvpOJiMh5GzVqFH/+858brJ7x+eefc/PNN7NixQpmz55NOBzmySefZOPGjRiGQSKRYO7cufyf//N/SEtLq33cc889V3vSXSQSYfr06Xz3u99t9qS51o7fvXs3jzzyCCdPnsSyLNLS0rj//vu56qqrAHj88ccpLS1tsHoGwD/+4z9y4MAB/vjHP+JwOAD4l3/5F15++WW2bNlCIBCoPfaee+5pcsm5efPm8c1vfpNDhw7x6KOP8vHHH5OWlobD4eALX/gCX/nKVy7kyy0ikjIKzSIiIiIirVB7hoiIiIhIKxSaRURERERaodAsIiIiItIKhWYRERERkVYoNIuIiIiItKJT7Ai4Y8cOvF5vSl47Eomk7LWlfeg97h70PncPep+7Pr3H3UMq3+dIJMKkSZMajXeK0Oz1ehkzZkxKXruwsDBlry3tQ+9x96D3uXvQ+9z16T3uHlL5PhcWFjY5rvYMEREREZFWKDSLiIiIiLRCoVlEREREpBUKzSIiIiIirVBoFhERERFphUKziIiIiEgrFJpFRERERFqh0CwiIiIi0gqFZhERERGRVig0i4iIiIi0QqFZRERERKQVCs0iIiIiIq1QaBYRERERaYVCs4iIiIhIK9osNH/00Ufcc889jcY3bdrErbfeypIlS/iv//qvtnp5EREREZGkcbXFk/7mN7+hoKAAv9/fYDwWi/Hzn/+cF198Eb/fzx133MHVV19Nnz592qIMEREREZGkaJPQPGjQIB5//HEeeOCBBuN79+5l0KBBZGZmAjB16lTee+89brjhhrYoQ0RERM6WiEKiKtVVXDAjXgHRslSXIW0hkcCKRImciRGrDKa6mkbaJDRff/31HD58uNF4ZWUlGRkZtR+np6dTWVnZFiWIiIhItAxKP4LSD6F0h31d/ilY8VRXdsFGAfw11VV0MBZgAgkgftZ1ooXxpm439bizxxJA3EGcdKoc2VQ5sgkbWUScPYk4exJzZRJzZZBwZ2C607G8aeDxY3h9OLxeXD4PLp8bt8+Fx+fE53fg8zlI81tECfLa558wzDkGLm2Xr945a5PQ3JxAIEAwWPebQzAYbBCimxOJRCgsLGzL0poVDodT9trSPvQedw96n7uHbvs+Wxau2Al8oUJ8oc/wVtnXnmjdBFbc1ZuwfzThvl8i7uqdwmIvTjwew+VyJ+8JLQsSJo5YAuKmfTtu3250nTAhlsARNyFRfR0/+9rEkUjUO66p56s+vsnna3x8TX2OeAISjY9xxM3mPz+nE8vnI+zvRcjXi5C/F2FfT6L+LKL+HsT9PYj7Apj+APj84E+DDB9OvxfD78Htrw63fic+nwOf34HfB+l+CxfQo/rSmlDEQTBkEApDKAyRqEU0YlJVkSBenCAeixOLh3nX8S4JTFzWZ/QozEnSm5wc7Rqa8/PzOXDgAGVlZaSlpfHee+9x7733tvo4r9fLmDFj2qHCxgoLC1P22tI+9B53Dxf9PlcdhoP/DWYseUVJ0p0oP0mOt2+qy2g/kVPVM8g7IFJcPeiAjBGQewVkTYasSZA1CZc/lwAQSObrmybEYg0v0WibjpWePElWenrj4y70OePtNOvudoPHY1/Xv9SM+QIQCBDrmUHI35uQN5OIN5OIpwdRT4C4J52E24fp8WO6PODx4HC7MdxOnG4nLo+B2+3A6wWvB3xeC7/XwuexcAD+6ktrKkOGHW6j9iUSd1KZMIjFnMSjBolyJ6bDwDIMcDox3AaG28DlceLyGbi9Bt40J750A3+6QVqGk/QeBj6vA7+j6dcsKysjMzMTh8PBwM8GkZeXx9GjR1Oa/ZrSLqF59erVVFVVsWTJEh588EHuvfdeLMvi1ltvJSenY/0WISLSQDwInz4Khb+ERCjV1UgrcgCOprqKc2Ryfn8Sb+pY0wXeAeAZDZ48cOeBqw+YRnUwPAOxTRB7tW0CbSLR9l8nh6NB2MwwDPD7mw+fbjf4fK2H1NbGWjrW5cZyuQklPITjbsJxN5GEk1jcSSzhIJEwSJhgmYBl4TAtHJaJy5HA5TBxGyYeZwKv28TnNknzJnA57U/XXX1pafY2noDKkJNg2KAqYhCOOQnHDCoiBrEqJ3HLII6B5XBiGgYOp4HD5cTpNjA8Bm6vE7fPwJtm4Et3Vodbg/QMg7R0B4F2WpA4kUiwdetWtmzZwi233ML48eMZPXo0AEePdrz/yG0WmgcMGFC7pNzChQtrx+fOncvcuXPb6mVFRJLDMmH/StjxfQgdgUG3w8R/BX+/VFcmlmWHtUZBLs7eXZ+RP2Bg7cf2TGL94+JNhMB6Y7HoWR/XHBdvHBgbXOJnzV42MVbzHDVjlpWEL0Yc2F99aYLTef5hMT39/AJkW485nQ0+pd3n8lej6pYLEnY7QyxiEqpMEKkyiVSZRMMJYmGTRNQkEUtgxapbIMwEDsvEiR1w3U4Tj9PE60rgc5v4PSaGAVjgiEEaJmlGBDyRJssIR+2WhMqQs3bmtjLuJBJ3EzO9xE0nCYzqmVtndbg1cFTPHLu8Bm6f0w63aQb+gBN/hkF6uoNAhoOenvP859KBHD16lIKCAk6cOMG4ceMYNmxYqktqVbu2Z4hIF2NZEDxQ7ySjHVDxGVjtMPt0nvKjUdh9Hj9hElUQOga9psHMF6DvrMbHWBYcOQIffgg7dtjXhYV2IJKLUz8YNzXT2Yz8ZNbgcp3fDGRaE2EzVUHT47HrNzr4HmamHVbt6wRmzCRcZRIuSRCtihENm8TCCeJREzNqYsUTVFXCp59+jmElMDCrZ24T1eHWxOdJ4HM3/IWkZva2AQPw2Rc72BoEYwbBsJPKmEEkblSHW4O4aZDADrgYBpbTicNVry3Ba+DxGXjSnPjSDLzpBmkBJ4EMB4EAZPk7/lvRnt5++202bdpEeno6S5YsqZ1d7ugUmkXk3JgxKC+sOwO/JiTHqpd+chiQMQp6jgenL7W1NiFUXo6nernLc+OAvOthyJ325xaPQ1FRXUCuCcmnT9c9ZMQIGD/e/tOxXLwLmCU9UlxM/8GDLz58ulx2W4DYv8CYFpjVJ6El7PAai5iEgyaRKnvW1p65TZCImpjxullewzJxksBZvy3BZbcluF0Nw60BpFVfGnBDwoBg2KDS6yQYjlMZqmlLcBKNu4mazupwawdcu+fWwOF04vQYON0GLp/dluDxGXhr2hICRm247VX9e4+0rezsbCZNmsR1112Hz9fxfl40R6FZRCBWCaffwV63qJqVgIoiKNsBJR9C+cdgRu37nH7oOQF8N0FVb8gYDoGhdliOpuQzaFXZsQNkegaf+wNME17dCx9+ww7IO3dCOGzf5/HY4XjRIpg8GSZNggkT4BxWA5K2VVFYSP/uemKvZdXN3CbqAm4iVteWEKtuS4hH7YBrxmpmehMYpt2W4HQkcBsmbqeJz2X33TrPmiV1AJ7qSwMGRJ0OKqMGwYjdlnCmuu82EnMTiRvETINYdVtCArstAcOonrm1A67LY+D2O/H67b5bf7qTtCy7JeHo0SImTx6J36/fazqLSCTCxo0byczMZNasWYwZM6ZTnoCv0Cwi8PFPoPDRpu/zZttn4I/6dvVZ+JPtM/MNlx0Yd+xo31ov0HnE5YZ69rQ/z298oy4gjx6t6Si5cDWtJ4mGAddK2KHW7rmtbkuImNUzt9VLj5mm3ZZgNWxL8FTP3DbFSdOzt1UJg2C0ui0hbNSeWBaJeYkm7PaEuGUQt5xY1aslWEZdW4LT7cRZ05bgd1aHW4P0XgaBgN0a3a/62pXEtBEOJ0hrNBUtHdXu3bt55ZVXqKioYObMmaku56IoNIsIxCvBnQlXrm44HhgK/v7NT+dUVsK118I//3Pb13iR9u/fz5AhQ87vQYMG2RdNZ3U/ltXoZLLa26YdZCOhBNGQ3ZYQjyRIxEysmIlVry3BsOzVElwOuy3B4zLxuJo+AbCp2VvTpHbG1g629nJgwbCTUNRNNGEQjVevlmAZmA57OTCcdcuBOd0GrurVEjx+A1+aE1/AID3TQaA/BAKQa692hterf+6SHFVVVbz66qvs3LmTPn36cO+99zJgwIBUl3VRFJpF2lPVYTi6Dk6+BWbTZ1unRMn7YHig7+zG91kW/PWvsH49fPCB/VO8xrFjMH06zG7icR1MqHdv6IR/DmxPwaDdhVLTsl3WKXYqtmpnWb0uk0S0N9k9K6s/tlc8sJf1quuj9brtcZ+r3u0mjj+7JaG+s2dvY3FHbaitCtUPuS6qIk67LSHRsC3BdDire27t1RLstoS6cOv1G/gDBoGAg0CuHWpzqsNtWlqjRSVEOpSSkhI++eQT5syZw+zZs3El888NKdL5PwORjiwRhVNvw7F1cHS93RcM4MsFT8/U1laf4YYBt9R9XF4OGzfCunV2WD5yxB4fOtSeiqoxcKA90yydzsmTdecy1lwXFdWtgpaVBclcRt9wWPi9JmmeBGk+e+muNG/CHjvHcb83QZq37pia2+ezKkEk5qAq4iQUsftsq6IG5RVOjkfdVEV8DcajcWejcGu4DQyPE7fHPqnMU73WbVrAYYfbPnao7ROAodWtCR6PZm+lezhz5gxFRUVMnTqVAQMGsGzZMgKBpG6nk1IKzdI9xUO1J7UZiTMQLU/ec0dPw7EN9ozyidftzTEMN/SZA8O+BHnzIXNsx/opalnw0Ufw85/bQXnbNvvP0JmZMG8e3HADXH899O+f6krlPJkm7NvXMBzv2AH19w0YPNhu177jDpgy2WTSeJMBefaatWf33dYsDXbe4+Z5rkls1LUY2NdG9Zi7mXH748PHjjFg8KAGY3UXJ16HAy+QldSvskj3ZlkWH374IRs2bMA0TUaNGkUgEOhSgRkUmqU7qtgNa8fVboc8CmBnG7xO+mAYcg/0uwFy5oK7A3/z+PnP4Qc/sG9PngwPPGAH5csv1wlvHVETS4CRsJcAO7jP5ND+BMcOmxSfMCk7ncBlmAT8Jvn+BLOvNcm5w6R3zwQ9AibpPns5sNrnsSw4iH05F2cHU8MJLqe9j28Toba5sNto/AJ/qTxTegp6nc/SgiJyMUpKSli9enXteSMLFy7scmG5hkKzdD/h43ZgHv516DGSEydOJHc7d6cf+l4FPUZ1rNnklhw+bM8qFxZCXl6qq+k6mlkCrOZksnMeb2rGtwlu7M098nOo3k/aljAdWIaB02OvfNDsrG2j2V1nvbEmAq7D0Xn+jYtI0sViMZ5++mni8TgLFixgypQpOLrw9wSFZun6Tm2FU9vqPq783L4edBvkXkOJVUjO6O59gtgHpwbyenw5/KHrBuYTJ3pdQI+uRZorTqY3QqY3QoYnZq+A4LSX+qpZy9Zj2Nvtuo3qcWfNJg5Nh9vmxBIGUbN6HduEs/raIGp6iSXsLXiPnnCy/5DB4WPVO5eF7DVtc/s7GTjEYGi+wYgxTgYNMXB67CDs1FZkIpJEpaWl9OzZE7fbzc0330xeXh49evRIdVltTqFZur73vgWlHzQcMzzg75eaejqQI0fgn/4Jfvfi9+2BB1JbT9tqOjH7vQmG5kUZmhdhWF6EYf0iDM2N2td5EQL+hsHXNKle19ZZu77tiZCTYMhJZcjdYLxmBYVg6Kwlw8L1P3YSDNknn5lm6zM0w4fXLRd9VfW1/jggIu0hkUjw9ttvs2XLFhYtWsT48eMZNWpUqstqNwrN0vVZcei3AGa9UDfmcIHT2/xjuriqKvi3f4Nf/MLeHfofJ7/Kdw4uI+1AYapLSz7LwhGNcmj3bobk5uKIRDAiERzVFyMeb3i4YWB5vZheL5Yng4jXW+9jjz1z63DQA2jveRWXq+HiJSIi7eXIkSMUFBRw8uRJxo8fz7Bhw1JdUrtTaJbuwXCBKz3VVbS7WAz2f/8p9jz/Dntig9kdG8Ke2CDej1zCyURvbktfxy/yHmXY3vftNNYZv0SWBfEEhCP2JRSBcLTu43AULMs+4XP/fvsxPg/4vJDR0772e2vHHG4XDocDNTSIiNjefvttNm3aRCAQYOnSpd1qdrk+hWaRTi4atbPgnj2we3fD6/37IZH4GvA1AAKuECMyjnN1793cP3IFc/p+BuQBC+Cyy1L3SbTGNOuCcChSLxBHIBS1T46rz+2yw3AgDXpngd/LgZMnGDxyBHjdnNfCviIi3ZRlWTgcDrKzs5k8eTLz5s3D5/OluqyUUWiWjiFaCqU7Go4V7oPTSdiSrPAUBDIg8UaTd6cdOADHj1/QU+8/7mPfsfb7BlIZcrL3qJ89R/zsPpLGniN+DpzwkjDrQmBGWpwR/UNMG1TF0stDjHjrGYb3LGb4hifp29ePwzEUGArMaLe6W2VZEI3VzQzXD8ahiH1ffYbDDsU+L/TIAL+n7mOf117y7CxVZcX2jLKIiLQoHA7z2muvkZWVxaxZsxgzZgxjtKOqQrN0EO/eDwfq9RxXAPcD57kfQvOOAXObvGfwRTzrHA5wiEEX8QwXJpMyRrCb6ezhTvYwgt0Mr77uXVWMYzewu94Dxt3Q3Hlw7adRC0WkYUi2znqzvW47AGf1aNRCgcetpc5ERNrArl27WLNmDZWVlcyaNSvV5XQoCs3SMcQqIWMETP+N/fHBY2DdAd+8A+YmoW0gY3izm4scOHCAwYMvLDqfWZDHF6ec4ltfPHIx1Z0zn8ckv1+I7Mx4dWbsV32Z0/IDL7mk7YszTYhEG88U17RQnHXCHU6nHYTT/PZmFP56M8U+j1ooRETaUTAYZP369Xz88cf07duXJUuW0F+7wDag0Cznbts2+NWvGs8IJsPJDyARgrz/sD+urLSvp14HX/gSAO++C489ZmezZKqoKKdHjwvbQawyDAMm9eHKb/dJblEdkWVBLN70CXehiB2Y63M46maG+6Tbt+sHY7e+/YiIdBRlZWV89tlnXHXVVcyaNQuns3GbW3enn1py7v7wB1i1yl4oNtlC5WDG4Vi99ZTHj7cXpK22ahU8/zyMHJncl45GfXg8F/bY/HyY08okb6eSSDQ9U1wzdvZvLB63HYYzA/VaKKovXrVQiIh0ZBUVFRQVFTFt2jT69+/PsmXLSE/vjMsotQ+FZrGZZt3sbnOiUcjOhl27Wj4uVgmc53Tw27dD+BTc8H6Lh6Wnt/7y56uw8PPuc4KDZVW3UFS3TJzdYxw7q4XCMOqCcM+Mxi0UmokQEel0LMvigw8+4LXXXsM0TUaPHk0gEFBgboVCc3dnWfDyy/C979lrlLWmXzO76EVK4MAf4fNnoaTl4Nus7Ma9yxUVsHEjrFtnl+nSv9iWNblmcb2Z4ki0cXtNTQtFduM1i3G7NFssItKFlJSUsHr1avbv38/QoUNZuHAhgUDT5/xIQ4og3dmOHfAP/wBvvAFjxtjbw7WWSidOrLttJuD4Bvj8t3D4JTCjkDUJxv/kwjYS6TMLy4KdO+2QvH49bN1qnz/Wowdcey38zd+c/9N2OTVrFjdqoWhpzWIPZKRBn6zGLRQ64U5EpFuIxWI8/fTTJBIJFi5cyOTJk3FoYuScKTR3R8ePw49+BE8/Db162Sf3fe1r5z6NW1FkB+V9z0HoKHizYfjXIf/LnDYn8Yc/2DvRnQ/Lgs8+s4Py0aP22MSJ8N3vwg03wIwZ4Haf33N2WvXXLD57pjh8DmsWn33CXRNrFouISPdRUlJCVlYWbrebW265hdzcXHr06JHqsjodhebuJBy2l5/413+1by9fDj/8IWRltf7Y2Bk4+F92+8WpreAwIO8GmPr/oP8CcNqbRqx6EpYtu7DyMjPhuuvskHz99c13gnQJ8XjTO9zV9BlrzWIREblI8Xict956i7fffptFixYxfvx4Rib7bPpuRKG5O7AsePFFeOABe1/lW26BRx+FESNaeZwJJ9+Evc/Cof+BRBX0GA2TfgFD7wF/XqOH1CzFe+CAPYl9Pvz+LnReWc2axfWXZavfZxw/q4WiZs3idD9ka81iERG5OIcPH6agoIBTp04xYcIE8vPzU11Sp6fQ3B18+cvw3HMwYQK8/jo7e8/lri9CJNLCY6wEVB0Esz84/hlcj4K7Bzh9QPOzmqWl9nUgYF+6pEQCIjF7NZFIzG6XiESrr6tva81iERFJkS1btvDGG2/Qo0cP7rzzTka0Nkkm50Q/qbuD116DhQvhT38Cp5Of32HPBC9Y0MJjYpVw5M+QOQZ6jgfHuf9TGTTo3Do+OhzThGi8XhhuJhSffaId2DPBXjd4mlqz2ANej1ooRESkTVmWhcPhoG/fvkybNo1rr70Wr9eb6rK6DIXmVEgk7O3twuH2eb1wCHqYUPwWh454+e//vpxlXz3Mvz20t/nHBA/AX74EM1+AwZObP64zqNnJ7uzwWx2Kh1aEYNuOxmsUgx10PW77kuaze4o9bjsE14x7PeA0FIpFRCQlwuEwGzZsICsri9mzZzN69GhGjx6d6rK6HIXmVFizxu4rbk8la+D1Nfzqj49gmdP5+9Gz4PWDrT/OldH2tV2MmlaJ2jDcOBQTjTW99bfbBR43ccMBvXrWzRTXv9Y6xSIi0oF99tlnrFmzhmAwyOzZs1NdTpem0JwKZ87Y17//PQwY0Pav9/ZtMHUqwVE/4Nf3z+CLN51m8NLnWn+c0w/Zl7Z9fU0xzXrht14Yjp4VkBNN7DzoNOpCb2agbla4QSiuW5/4UGEhY0YNad/PT0RE5CJUVlayfv16PvnkE3Jycrjjjjvo16WXnUo9heZUuuyy1lewqO/EZtjz6/N/nRFB6DWI59bPoawcln+/L+T0Pf/nSYZWWiVqr1tqlfC6Ic3fuFWi5lrrEouISBdXXl7Orl27uPrqq5k5cybOLrP8VMel0NyZfP5be63kwLDze1zaIMzeV/HYY3DppfZGIW0inmj+5LlzaZWomQnOSG84I1wThtUqISIi3Vh5eTlFRUVceuml9O/fn+XLl5OWlpbqsroNheaOwjIhXtXyMWYM0gbAwqLzfvp1a2D3bnj++QvInQ1aJVoIxU22Sjjrwm/PjKbbJOq1SoiIiEhDlmXx3nvvsXHjRgDGjBlDIBBQYG5nCs0dxba74cAfWz8ucGGLk//f/wv9+8Ntt9UbrGmVaKo9on4obq5VourNn9AAACAASURBVCb0pvuhl1olREREku306dMUFBRw8OBBhg0bxsKFCwl02Y0QOjaF5o6ich9kjIDhf9fycb2mtf5clmXP+laH3kN7Y0zLifLIfTHcRfVCcYutEtVrC/dIb7yihNcNLrVKiIiItKVYLMYzzzyDaZrccsstTJw4EYd+9qaMQnMqxKvXZ97zNMT72LdDR+0tqsd8F7A7Ip5+Gioqmn8aw2EyplcJ2f4Q6e4YAXeMgCdKwB3D46xrlRgIPPJ3YBpOqDq7VeKslSU8LrVKiIiIpFBJSQlZWVm43W4WLVpEbm4uGRkdfAnYbkChORXKdtjXhb+A0nrj/W6ovfn66/B3zU46W9wyq4xHv36YEQMiRKIOjhS7OXjUw5FTaRw97eZosYcjxW6OnnZz5JSH2+508/NfqlVCRESko4rH42zZsoWtW7eyaNEixo8fry2wOxCF5lQwq7dhnv0STJpbN+6q61HatAncbjh8GPz+ukOMqiq8hw/hqjxDwuejqv8IEj160MfhoA8wsZmXVPuTiIhIx3Xo0CEKCgooLi5m4sSJDB8+PNUlyVkUmlPJlQbupv/csnkzTJ8OfWuWU47GYN8ROF5s9xMPH4SzXx/S1NskIiLSqW3ZsoU33niDzMxM7rrrLgXmDkqhuQOqrIR334UHH8Rubj58Ag4eA9OCATkwKM8+WU9EREQ6LcuycDgc9O3bl0svvZRrrrkGr9eb6rKkGUpeHdDbb0MiYXH71aXw7mEIRyG7JwwbAGm+VJcnIiIiFyEUCrFhwwaysrKYM2cOo0ePZvTo0akuS1qh0NwB7f4gyFuPH2KCqxKcfpgw0t4yWkRERDq1Tz/9lLVr11JVVcWcOXNSXY6cB4XmjiQShX1H+PuZpympdMHIwZDbW+shi4iIdHKVlZWsXbuWwsJCcnNzueuuu8jLy0t1WXIeFJo7gkQCDp2AQ8exLItH/5hLNDePH96kJeJERES6goqKCvbs2cM111zDjBkzcDr1M76zUWhOJQs4cRr2HbZ36euTxZsHB/CPT3l5/fVUFyciIiIXo6ysjKKiIqZPn06/fv1Yvnw5/vrryEqnotCcKmPHQzADPtsHgTQYPQx6ZrD2t/bGfJdfnuoCRURE5EJYlsW7777Lxo0bcTgcjB07lkAgoMDcySk0p0J6X3jyGbBMGDUEcrJr+5Y3b4bLLoO0tJRWKCIiIheguLiYgoICDh06RH5+PgsWLCCgHca6BIXmVPBn29fpFfaJftXKy+H99+GHP0xRXSIiInLBYrEYzzzzDJZlsWjRIiZMmIBDJ/N3GQrNqeCqXrjcYTUYfvttey+Tq65q/5JERETkwhQXF5OdnY3b7eaLX/wiubm5ml3ugoxUF9AtuXxwpgLO+uVz82b1M4uIiHQWsViMjRs38uSTT/LXv/4VgOHDhyswd1GaaU4FlxfKy6B/RoPhN96AGTNA5wmIiIh0bAcPHqSgoIDTp08zadIkRowYkeqSpI0pNKeCywcVJUBdaC4rgw8/hB/9KHVliYiISOs2b97Mm2++Sc+ePbnnnnsYNmxYqkuSdqDQnAo1M80MqB166y31M4uIiHRklmXhcDjIy8vjsssuY+7cuXg8nlSXJe1EoTkFLKeP0+VuPn2/J5yxx/7rv8DrVT+ziIhIR1NVVcWGDRvo1asXc+bMYdSoUYwaNSrVZUk7U2hOgYTh57nyW/juVwc2GL/2WvD5UlSUiIiINGBZFoWFhaxdu5ZQKMScOXNSXZKkkEJze0uYuNxOistdPPeTjxkw85Lau8aPT2FdIiIiUuvMmTOsXbuWzz77jLy8PO6++25yc3NTXZakkEJzsu3cCf/+75BINH1/egDuvI/TFS5mTChnxNz2LU9ERERad+bMGfbu3cu1117LjBkzMAyt0tvdKTQn24svwu9+B/n5Td8/YBAAxeUu6N2rHQsTERGRlpSWllJUVMRll11Gv379WL58OX6tAyvVFJrbgsMBe/Y0fV9pBews4nSFC9L0H1FERCTVTNPknXfeYdOmTRiGwbhx4wgEAgrM0oBCc3uLxYHqmWYRERFJqVOnTlFQUMDhw4cZMWIEN910k3b0kyYpubU3hWYREZEOIRaL8eyzzwLwhS98gfHjx+NwOFJclXRUSm7trTo0l1Q4U1yIiIhI91RcXEx2djZut5tbb72V3Nxc0tPTU12WdHA6FbS9xeNE4xbxhL70IiIi7SkWi/Haa6/x5JNP8te//hWA/Px8BWY5J5ppbm+xOJFmVqMTERGRtrF//35Wr15NSUkJkydPZuTIkakuSToZheZks6yW74/FicRbOUZERESSZvPmzbz55ptkZWVxzz33MGzYsFSXJJ2QQnOyRaPg8TR/v0KziIhIu7AsC4fDQb9+/bj88su5+uqr8bT0M1qkBQrNyRYMQku9UbE4kXj7lSMiItLdVFVVsX79erKzs7nyyisZOXKk2jHkoik0J1troTmumWYREZG2YFkWn3zyCevWrSMcDnPllVemuiTpQhSak62l0GyakDB1IqCIiEiSVVRUsHbtWnbt2kW/fv24+eabycnJSXVZ0oUoNCdbS6G5eo1mzTSLiIgkVzAYZN++fVx33XVcdtllGIaWdpXkUmhOtqoqSEtr+r7a0NyO9YiIiHRRJSUlFBUVcfnll5OXl8fy5cvx+XypLku6qDYJzaZp8tBDD7Fr1y48Hg8/+9nPGDx4cO39Tz/9NGvWrMHhcPD1r3+defPmtUUZqREMQnZ2wzEzAWYUwkEAIjGlZhERkQtlmibbt29n06ZNOJ1OLrnkEgKBgAKztKk2Cc0bN24kGo2yatUqduzYwSOPPMKKFSsAu+fo97//PRs2bCAUCrFo0aKuF5oHDWo4tuFyKHkPfNdA9iNE9v03MBsc2kpbRETkfJSXl/PMM89w5MgRRo4cyU033UQgEEh1WdINtElofv/995k9ezYAkyZN4uOPP669z+/3069fP0KhEKFQCIfD0RYlpE5TPc2Ve6H3DMj+ElRCpO/19njagHYvT0REpLOKxWK88cYbuFwubr31VsaNG9f1coR0WG0SmisrKxv81ud0OonH47hc9svl5eVx0003kUgk+NrXvtbq80UiEQoLC9ui1FaFw+Hzeu0RFRWciUY5Xu8xIxMJyh3DiFvj6UuMffGJAOzZu5d4Ipb0muX8nO97LJ2T3ufuQe9z11ReXk6PHj1wOBxMmTKFvn374nQ6+eyzz1JdmrSRjvh/uU1CcyAQIBgM1n5smmZtYN6yZQsnT57k9ddfB+Dee+9lypQpTJgwodnn83q9jBkzpi1KbVVhYeH5vXY4TFb//mTVf8wnTnpl9YKeWRAuJq+fPcM8fPhwRoxIcsFy3s77PZZOSe9z96D3uWuJxWJs2rSJ7du3s2jRotqsoPe460vl/+XmwnqbrMcyZcoUtmzZAsCOHTsa7MKTmZmJz+fD4/Hg9XrJyMigoqKiLcpof6YJoVDLS865tWCJiIhIa/bt28eKFSv4y1/+wpQpUxg1alSqS5Jurk0S3Lx589i6dStLly7Fsiwefvhhnn32WQYNGsQ111zDtm3buP322zEMgylTpjBz5sy2KKP9hUL29Vmh+d4n/x9/2X8N//HdM/RMd/HAP6WgNhERkU5i06ZNvPXWW/Tq1Yu//du/ZciQIakuSaRtQrNhGPzkJz9pMJafn197+1vf+hbf+ta32uKlU6umJeWs0Pynd26iV1acvN5xzoRdXHEF9O4NQ4emoEYREZEOyrIsHA4HAwYM4IorruCqq67C7XanuiwRQJubJFczoRngxpmfMnxwFvTw8d9/0851iYiIdGDBYJD169fTu3dvrrzySkaOHNmgtVOkI1BoTqaa0NzSjoDqaRYREQHsmeWPP/6YdevWEYlEuPrqq1NdkkizlOCSqarKvm5iptlpAAlToVlERAR7s7M1a9ZQVFRE//79ufnmm+nbt2+qyxJplhJcMrXQnpHuq158XaFZRESEYDDIgQMHuP7665k+fTqG0SYLeokkjRJcMrUYmqtvKDSLiEg3dfr0aYqKipgxYwZ5eXksX74cr9eb6rJEzokSXDKdy0yzS19yERHpXkzT5M9//jObN2/G5XIxfvx4AoGAArN0KkpwydTCiYABtWeIiEg3dOLECQoKCjh69CijR4/mxhtvJBAIpLoskfOmBJdMLZwImKbQLCIi3UwsFuO5557DMAxuu+02xo4di8PhSHVZIhdECS6ZWmjP0EyziIh0FydPnqRPnz643W4WL15MTk4Oac0txyrSSehU1WQKBsHhAL+/0V3pPoe97pzODhYRkS4qGo2yfv16VqxYwc6dOwEYOnSoArN0CZr2TKZg0O5nbuJPT+k+NMssIiJd1ueff87q1aspKytj2rRpjB49OtUliSSVUlwyBYPgd8PaiWAl6t2xxZ5p1soZIiLSBW3atIm33nqLXr168aUvfYnBgwenuiSRpFOKS6ZgEDxA2U4YeGvduOEhPd2vmWYREelSLMvC4XAwcOBAZs6cyZVXXonb7U51WSJtQikumaqq7JlmHDD7xbpxFwR8hkKziIh0CZWVlaxbt44+ffpw1VVXMWLECEaMGJHqskTalFJcMtW0ZzQh3RtXaBYRkU7Nsix27tzJq6++SjQapV+/fqkuSaTdKMUlUzAIfk+jYZfTxO9OKDSLiEinVV5eziuvvMKePXsYMGAAN998M3369El1WSLtRikumYJByGg809wro/qkQJ0IKCIinVRVVRWHDh1i/vz5XHrppRhaQlW6GaW4ZAoGoU9ToTlu39BMs4iIdCKnT59m165dXHHFFeTl5bF8+XK8Xm+qyxJJCaW4ZKqqAn92o+FePRSaRUSk8zBNk23btrF582bcbjcTJkwgEAgoMEu3phSXTMEg+PMaDWumWUREOovjx49TUFDAsWPHGDNmDDfeeCOBQCDVZYmknFJcMjWzeka2QrOIiHQC0WiU3/3udxiGweLFixk7dmyqSxLpMJTikiUeh2i0ydCs9gwREenIjh8/Tk5ODh6Ph8WLF5Obm4vf7091WSIdik59TZZg0L72NX0iYCRugM40FhGRDiQajbJu3Tqeeuopdu7cCcDQoUMVmEWaoKnPZKmqsq+bWKe5V484wYgLnT4hIiIdxZ49e3jllVcoLy/n0ksvZfTo0akuSaRDU2hOlpqZ5qbaMzLiBKMuerVzSSIiIk3ZuHEjW7duJTs7my9/+csMGjQo1SWJdHgKzcnSQmjOzohTGdWXWkREUsuyLBwOB4MHD8bhcHDllVfi0sZbIudE/1OSpTY0N92eURJRc4aIiKRGZWUla9eupU+fPlx99dWMGDGCESNGpLoskU5FoTlZWmnPOHRcX2oREWlflmXx0Ucf8eqrrxKLxRgwYECqSxLptJTkkqV+aE7UG7cseqQlCMWcKSlLRES6p7KyMl555RX27t3LoEGDWLhwIb179051WSKdlkJzstSunuGGynrjiQSGAVVRhWYREWk/4XCYI0eOcMMNN3DppZficDhSXZJIp6bQnCz1e5rrh+aYPe0ciulLLSIibau4uJhdu3Yxc+ZMcnNzWb58OR5P43NtROT8KcklS3M9zXE7NFepPUNERNpIIpFg27ZtvPnmm3g8HiZNmkR6eroCs0gSKTQnS3OrZ8TtLbRDWnJORETawLFjx3j55Zc5ceIE48aNY/78+aSnp6e6LJEuR0kuWYJBcDrBddZW2ZppFhGRNhKNRvn973+P0+lkyZIl2tVPpA0pNCdLVRWkp8PZJ1rUzjQrNIuISHIcO3aM3NxcPB4Pt99+Ozk5Ofj9/lSXJdKlGa0fIuckGLRD89niOhFQRESSIxKJsHbtWn7961+zc+dOAIYMGaLALNIOlOSSpYXQnEhAOK7fT0RE5MLt3r2bV155hYqKCi677DLGjBmT6pJEuhWF5mRpNjTHKa9yAlofU0RELszGjRvZunUrvXv35itf+QoDBw5MdUki3Y5Cc7IEg5CW1ng8nqCsUl9mERE5P5ZlYVkWhmEwZMgQnE4ns2fPxuXSzxSRVND/vGSpORHwbPE45UGdBCgiIufuzJkzrF27lr59+3L11VczfPhwhg8fnuqyRLo1heZkCQahb9/G4/EE5ZUKzSIi0jrLstixYwevvvoqiUSCQYMGpbokEamm0JwsLZwIWF6lHZlERKRlZWVlFBQUsG/fPgYPHszChQvJzs5OdVkiUk2hOVlaCM1lmmkWEZFWhMNhjh8/zk033cTUqVNxnL3uv4iklEJzsjR3ImAszulyJx5f+5ckIiId26lTp9i1axezZs0iNzeXZcuW4fHor5MiHZFCczJYVtMzzaYJlsWpUhe9xqWmNBER6XgSiQRvv/02b731Fl6vl8mTJ5Oenq7ALNKBKTQnQzRqB+T0dCBcNx6zt9Auq3QyKCs1pYmISMdy5MgRCgoKOHnyJJdccgnz588nvan2PhHpUBSakyEYtK/PDs3VW2iXVrro1av9yxIRkY4lGo2ycuVKXC4XS5cuZdSoUakuSUTOkUJzMjQIzafrxqtDc1mlkyzNNIuIdFvHjh0jNzcXj8fDkiVLyMnJwefTyS4inYmR6gK6hAahuZ643Z5ResapmWYRkW4oEonwyiuv8Otf/5qdO3cCMHjwYAVmkU5IM83JUBOaz149o6Y944xLM80iIt1MUVERa9as4cyZM1x++eWMHTs21SWJyEVQaE6Gqir7utFMc117hmaaRUS6j9dee41t27bRp08fFi9ezIABA1JdkohcJIXmZGilPaM86CQzs51rEhGRdmVZFpZlYRgGw4YNw+12M3v2bJxObXAl0hUoNCdDs6E5QSRukB4wMNQ9LiLSZVVUVLBmzRpycnKYO3cu+fn55Ofnp7osEUkiheZkqB+ag/XG4wmCYa2cISLSVVmWxQcffMBrr71GIpFg2LBhqS5JRNqIQnMy1D8RsEFojlMRUj+ziEhXVFpaSkFBAfv372fIkCEsXLiQXvqGL9JlKTQnQ/0TAU8m6sbjCcoqtXKGiEhXFI1GOXnyJAsWLGDKlCk4HI5UlyQibUihORlqZpoTh2H3f0DPS+yP43FKKjyaaRYR6SJOnjzJrl27mD17Njk5OSxbtgy3253qskSkHSg0J0MwCF4vbLkJDBfMeckejyc4VaaZZhGRzi6RSPDWW2/x1ltv4fP5mDJlCunp6QrMIt2IQnMynCkDTxzCJ+HazRCwTwSxYglOnlZPs4hIZ3bkyBFefvllTp06xfjx45k/fz5pZ29mJSJdnkLzxTLjsG8NuBMwaxVkX2qPWxYkEpRUOMkamNoSRUTkwkSjUVauXInL5eKOO+5g5MiRqS5JRFJEoflivfdNKD0CmTnQf0HdeDyBA3s3wIGaaRYR6VSOHDlCv3798Hg8LFmyhJycHHw+X6rLEpEU0pYbFyNSAnueAtdgyOrf8L7qLbRLtXqGiEinEQ6HWb16Nf/5n//Jzp07ARg8eLACs4ic/0xzNBrF4/G0RS2dj2Vvk03M0+wW2mWV6mkWEekMdu3axZo1a6isrOSKK65g7NixqS5JRDqQZmealy1bVnv7mWeeqb193333tW1FnVEo2uQW2gClZzTTLCLS0W3YsIEXXngBv9/Pfffdx7x587Qyhog00OxM8+nTp2tvb968ma985SuAvWWonCUUaTY0a6ZZRKRjsiwLy7IwDIP8/Hy8Xi+zZs3C6XSmujQR6YDOqT2jflDWjkdNCEXtLbTrq27PKD3j1EyziEgHU15ezpo1a8jNzWXu3Lnk5+eTn5+f6rJEpANrNjTXD8cKyq1ooT0jGHE1ytMiIpIalmXx/vvv89prr2FZloKyiJyzZkPznj17+M53voNlWQ1u7927tz3r6xyaCc0JE9w+A/3OISKSeiUlJRQUFHDgwAGGDh3KwoULydKfAkXkHDUbmh977LHa20uXLm3ytgAmzYTmOMGIi169lJhFRDqCWCzGqVOnuPnmm5k0aZL+iioi56XZ0LxhwwZ++MMftmctnVO0+rqJmeYzIfUzi4ik0vHjxykqKmLOnDnk5OSwbNkyrYohIhek2dBcVFTUnnV0XpHq6yZOBNTKGSIiqRGPx9myZQtbt27F7/czdepU0tPTFZhF5II1G5pPnDjBqlWrmrxvyZIlLT6paZo89NBD7Nq1C4/Hw89+9jMGDx5ce/+bb77JE088AcDYsWP58Y9/3Hn/TNbcTHMsQUmFZppFRNrboUOHKCgooLi4mIkTJ3LdddeRpjOyReQiNRuaa3q/LsTGjRuJRqOsWrWKHTt28Mgjj7BixQoAKisrefTRR/nd735Hr169+M1vfkNpaSm9OuuUbM1M89mhOZGguMyjmWYRkXYUi8X44x//iNvt5s4772TEiBGpLklEuohmQ3P//v355je/eUFP+v777zN79mwAJk2axMcff1x734cffsjIkSP5xS9+waFDh1i8eHHnDczQbGi2YnFOlWqmWUSkPRw+fJj+/fvjdrtZunQpOTk5eL3eVJclIl1Is6E5Jyfngp+0srKSQCBQ+7HT6SQej+NyuSgtLWX79u289NJLpKWlcddddzFp0iSGDh3a7PNFIhEKCwsvuJ6LEQ6Hm31tZ+w0I8P27QPFxVTVO25ULE7pGRdR73EKC0vbo1S5QC29x9J16H3umqLRKB999BH79u1j+vTp5ObmAvD555+nuDJpK/q/3D10xPe52dD8b//2b43GNm3axMqVK3n66adbfNJAIEAwGKz92DRNXC77pXr27Mn48ePp06cPANOmTaOwsLDF0Oz1ehkzZkzLn0kbKSwsbP61wydrZ5oHjxkDNcclTDj5AWWVTsbNzmXMmNz2KVYuSIvvsXQZep+7ns8++4yNGzcSDAaZOXMmV155JXv27NH73MXp/3L3kMr3ubmwbrT2wLKyMn7zm98wb948Vq5cyW233dbqi02ZMoUtW7YAsGPHDkaOHFl73yWXXEJRURElJSXE43E++ugjhg8ffq6fR8fT1ImANVtoa/UMEZE28eqrr7Jq1SrS09O57777uPbaa7Uyhoi0qWZnmj/++GNWrlzJBx98wA033EBubm6rM8w15s2bx9atW1m6dCmWZfHwww/z7LPPMmjQIK655hq+853vcN999wEwf/78BqG602mqp7l6C+2ySpd6mkVEksSyLCzLwjAMRowYgd/vZ+bMmTidzlSXJiLdQLOheenSpdx7772sXr0aj8fDV7/61XN+UsMw+MlPftJgLD8/v/b2TTfdxE033XQB5XZALYTm0jOaaRYRSYaysjJeeeUV8vLyuOaaaxg2bBjDhg1LdVki0o00G5pXrlzJiy++yIIFC5g3bx5VVVXtWVfn0WRottszyiq1eoaIyMWwLIt3332X119/HcuyGDVqVKpLEpFuqtnQPHHiRCZOnEhVVRVr1qzhvffeY/Hixdxyyy3cfffd7Vljx1YTmn2+urHamWa1Z4iIXKiSkhJefvllDh48SH5+PgsWLKBnz56pLktEuqlmQ3ONtLQ0Fi9ezOLFi9m1axcvvvhie9TVeYQBvweMeudUVofmmOVE56WIiFyYeDzO6dOnueWWW5g4cWLn3TlWRLqEZkPzmTNnePHFF+nRowdf+MIXMKpD4V//+td2K65TiGKH5vqq2zMMj05OERE5H8ePH2fXrl1ceeWV9O3bl2XLltUuWSoikkrNfif69re/zSWXXMKnn37KsWPH6N27N7/61a948MEH27O+ji8C+M/adSqeIBQ1yOjR6op+IiKCPav85ptvsnXrVtLS0pg2bRrp6ekKzCLSYTT73SgYDPIP//APWJbF/Pnz6d+/Py+//DLZ2dntWV/HFwHSzp5pTnAmpJUzRETOxcGDB1m9ejXFxcVMmjSJ6667Dr/fn+qyREQaaDY0ezx2EHQ4HHi9XlasWIHX623u8O4rQpPtGVqjWUSkddFolBdeeAGPx8Pdd9/dYHlSEZGOpNnQXP+Ei549eyowNycCZJ4VmmMJrdEsItKCQ4cOMWDAADweD3fccQc5OTm1kzUiIh1Rs6H5k08+qd3Rb8+ePbW3HQ4HL7zwQnvW2HFVFNmhuf4azQCJOKfKPJppFhE5SygU4tVXX+Wjjz5i0aJFTJw4kYEDB6a6LBGRVjUbmgsKCtqzjs6p6P9B1IDshrtSmdEEJeUuzTSLiNTz6aefsnbtWqqqqpg9ezbjxo1LdUkiIues2dDcv3//9qyj8wkegEP/A4l0yMhseF/cbs/IGpya0kREOpr169ezfft28vLyuPvuu8nNzU11SSIi50Vr+Vyool8BDnumuX57hmVhmAnKKp2M1UyziHRjlmVhWRaGYTBy5EgCgQBXXHFF7br/IiKdib5zXYhYJez5DQy8DYIhSEuru69mC22tniEi3VhZWRl/+MMfeOONNwAYNmwYs2bNUmAWkU6r2e9eTz31VO3tP//5z7W3f/zjH7dtRZ3B57+FWDkM/yZEow1nmqtDc1mlVs8Qke7Hsiy2b9/Ok08+yeHDh8nMzGz9QSIinUCzoXnr1q21t1esWFF7e9++fW1bUUdnmbDr/4PsyyFtgj3WIDTbW2iXnnFqpllEupXTp0/z7LPPsn79egYPHsz999/PtGnTUl2WiEhSNNvTbFlWk7e7vSNroHIPTPwZBIP2WJMzzVo9Q0S6l0QiQWlpKYsWLWLChAkN1vsXEensmp1prv/NTt/46tn1fyFtIAy8tcXQXB50kpGRgvpERNrR0aNHa/uW+/bty7e//W0mTpyonxsi0uU0O9N84sQJVq1ahWVZDW6fPHmyPevrWEo/ghNvwKRfguGqC80NTgS02zMspxOd7yIiXVUsFuPNN99k27ZtpKenM336dNLT03G5tCiTiHRNzX53W7hwIadOnWp0e8GCBe1TWUe0ewU402D4ffbHLcw0O/SDQ0S6qAMHDlBQTUUUugAAIABJREFUUEBJSQmTJ0/muuuuw+fzpbosEZE21Wyyi8fj3H777fTr16896+nYTrwBudeCp/oMv6oq+/qsEwETJnjTNc0sIl1PNBpl1apVeL1e7rnnHoYNG9b6g0REuoBmQ3PPnj25//776dOnD0uWLGHu3Lnde33NyGk4UwTDvlQ31sxM85mQi6ws9fOJSNdx8OBBBg4ciMfj4c4776Rv3754PJ5UlyUi0m6aTcFf+tKXeOmll/jWt77F1q1bWbhwIY899hhHjx5tz/o6jtPv2Ne9Z9SNNROatUaziHQVVVVV/OlPf+LZZ59l586dAAwYMECBWUS6nVYbb8ePH8/48eOJRqM88cQTzJ8/v/YbZ7dS/GdwGNCr3pqjTYXmWFxrNItIp2dZFp9++ilr164lHA4zZ84cxo0bl+qyRERSptXQfOzYMQoKCli3bh35+fkNdgrsVor/ApnjwR2oG2ti9QwrnqC4TGs0i0jntn79et555x3y8vL4m7/5G3JyclJdkohISjUbmv/nf/6Hl156ibKyMm699VaeffZZsrrr9KllwuntMPjOhuNNnAhoRhOUnvFopllEOh3LsjBNE6fTyejRo+nRowczZszo3ueziIhUazY0v/POOyxbtoypU6e2Zz0dU3khxCqg9+UNx4P/P3v3Hdh0nf9x/JnVdEIHFGSUUtYVKDJUQKQigmzPcSAgRUTPA/UQVMSBB4gingKuE8/F6CkbsSAgMpShDAfTylBBlgJSoE3bpEm+vz8K+VGg0AptOl6Pf9Lk2+T7zjcdr7zz+X4+DrBY4Kyxfcbp4RmRscVboojI5UhLS2PhwoVUq1aNDh06ULt2bWrXru3vskRESox8Q3P37t3Jyspi7dq152274YYbirSoEueP9bmXFwrNISFwZuUrw8Ds9XAiw8pf1GkWkVLA6/WyceNGVq5ciclk0rhlEZF85BuaFy9enO+dyl1oPrY+d27msPp5bz8Tms/wGpgxSNPsGSJSChw7dowFCxZw8OBB6tWrR/fu3alQoYK/yxIRKZHyDc39+vVTx+GMY19DVKv/7yif4XBccAntExmaPUNESj6v18upU6e44447aNy4MaZz/8aJiIhPvmd3vPTSS8VZR4ll9qTDyR/OH5oBuScCXmAJ7bR0zZ4hIiXToUOHWLVqFQDR0dE88sgjJCQkKDCLiFzCJaecK+8CHdsA48Kh+dzhGeo0i0gJlZOTwxdffMHXX39NaGgo1113HSEhIVgsFn+XJiJSKuQbmr/77rt8xy5f6OTAsio4cwtggqiW5288LzTndpoznRaCgoqnPhGRS9m7dy8LFy7k+PHjNG/enI4dOxIYGOjvskRESpV8Q3OzZs1ITk4uzlpKpCDHFqgYDwEVz9/ocEB09P9fPx2aDYsa+CJSMrhcLmbPnk1gYCD9+/fXNHIiIn+S0t3FGAaBji1Q684Lbz/vRMDc0GwK0MedIuJf+/btIyYmhoCAAO6++26io6Ox2Wz+LktEpNTK90TAwYMHF2cdJVP6bqyek1Cp9YW35zOm2WJXaBYR/3A4HMyfP5+pU6eydetWAKpXr67ALCJymfLtNH/99desX7/+gtseffTRIiuoRDmWz6ImZ1xg9oxMp5mK4VpyVkSKl2EYbN++naVLl5KdnU27du1o3Lixv8sSESkz8g3NcXFxxVlHyfTHejzmECwV4s/fZhgX7DSfdGjmDBEpfkuWLGHTpk1Ur16dW2+9leizz7cQEZHLlm9ovv322/Nc3717NzabjdjY2KKuqeQ49jVZIU0INV9guIXLBR5P3tCc4+H4Kc3RLCLFwzAMvF4vFouF+Ph4IiIiaNmyJWazPu0SEbnS8v3Lum7dOtq1a0dOTg4zZsxg8ODBPPHEE8yZM6c46/MftwNObCU7+OoLb3c4ci/POhHQm+Ph+Cl1mkWk6B0/fpzp06ezcuVKAGrXrk3r1q0VmEVEiki+neb333+f2bNnY7PZePfdd5kyZQpXXXUVSUlJ9OzZszhr9I8T28HwkhWcz1LiZ0LzWZ1mj9NNWnqAOs0iUmS8Xi/r169n1apVWCwWEhIS/F2SiEi5kG9oNplMREdHs3//fmw2G7Vq1QIoP6tHeV25F5bgC2/PzMy9PGd4Rlq6lYjYoi1NRMqnY8eO8fHHH3Po0CHq169Pt27dqFChgr/LEhEpF/INzW63G7fbzRdffOFbGfDUqVNkZWUVW3El2gU6zSavhxMZFhqo0ywiRcAwDDIyMrjzzjtp1KgRJpPJ3yWJiJQbFz0RsGvXrng8HqZOncquXbt4/PHH6d+/f3HWV3KdG5oNAyse0jI0pllErpwDBw6wc+dObr75ZipXrsyQIUPKzyd+IiIlSL6h+bbbbqNDhw4EBwdjNps5evQo48ePp2HDhsVZX8l1bmg+vRrgiQzNniEil8/lcrFq1SrWr19PhQoVaN26NcHBwQrMIiJ+ctFltE+ePMnUqVM5ePAg1apVO28aunLt3NkzTofmtHR1mkXk8vzyyy8sXLiQtLQ0rrnmGjp06IDdbvd3WSIi5Vq+cxNt3bqVQYMGUalSJbp160ZkZCSDBg1iy5YtxVlfyXXuiYCnl9A+kWEhPNxPNYlIqedyuZgzZw4mk4l77rmHbt26KTCLiJQA+XaaX3vtNf773/9SrVo1AG644QYSExP517/+xZQpU4qtwBIrn+EZLq8V60X79yIi59u7dy+1atUiICCAfv36UblyZWw2m7/LEhGR0/LtNLtcLl9gPqNmzZq4XK4iL6pUOC8053aaDY03FJFCcDgczJ07l2nTprF161YAqlWrpsAsIlLC5NsT9Xq9591mGIZC8xn5jGk22dRmFpFLMwyDbdu2sXTpUlwuFzfddBONGzf2d1kiIpKPfDvN119/Pa+88oovPHu9XiZOnEibNm2KrbgSzeGAgAB8YzFOh2aLXZ1mEbm0xYsX8/HHHxMVFcU//vEPEhMTNTOGiEgJlm9b9B//+AevvfYa7du3Jzw8nJMnT9K5c2eGDRtWnPWVXA5H3tUA3W7cHggKzfd9iIiUc4Zh4PV6sVgsNGrUiKioKK677jrMZv3dEBEp6fINzVarlccee4zHHnuM48ePExYWpjF2Z8vMPCc0ezjpsBIRoRW6ROR8f/zxBykpKVSvXp1bbrmF2NhYYmNj/V2WiIgUUL7tjY0bN3LHHXeQlJTEqVOnFJjPdU6n2cjxkJZu0cImIpKH1+tl3bp1vP322xw5coTo6Gh/lyQiIn9Cvp3mSZMm8fLLL3PixAkmTpzI66+/Xpx1lXznhGaP062FTUQkj6NHj/Lxxx9z+PBh/vKXv9C1a1fCwsL8XZaIiPwJ+YZmm81GnTp1AHjjjTeKraBSw+H4/5kzAI/TQ1q6ltAWkbwyMzPp2bMn8fHxmEwaviUiUloV6OyTC00/V+5dYHjGiQx1mkXKu/3797N8+XIAKleuzD//+U8aNmyowCwiUsrl22n+/fffmTVrFoZh+L4+46677iqW4kq0zEyoWdN31ezNHZ5RT51mkXLJ5XKxcuVKNmzYQIUKFbj++usJDg7WNHIiImVEvqG5R48eHD169Lyv5bSzO82GgcXwkJZhVadZpBz66aefWLRoESdOnODaa6/l5ptvxm63+7ssERG5gvINzQ8//HBx1lH6nB2avV4sJoMTGZo9Q6S8cTqdzJs3j+DgYAYMGECtWrX8XZKIiBQBrfn8Z50dmk+vBpiWrk6zSHnx888/Exsbi91up1+/flSuXFlTc4qIlGFahurP8HpzxzSfmT3jdGg+lWlBs0mJlG0ZGRnMmTOH5ORktm3bBkC1atUUmEVEyrh8Q/MPP/xwwdvPnBVermVn5176Os3u3Ass6AR5kbLJMAw2b97Mf/7zH3bu3En79u1p3Lixv8sSEZFikm9oHj9+vO/re++91/f19OnTi7ai0sDhyL08Z3iGobPkRcqsTz/9lE8++YTKlSszaNAg2rZtq5kxRETKkXzHNBuG4fvafbqTeu7t5VY+odlk1RBxkbLEMAy8Xi8Wi4XGjRsTHR3NtddeqzmXRUTKoXxT3tn/FPL7utw6LzTnvqmwBKrrJFJWHDt2jIULF1K9enVuueUWYmNjiY2N9XdZIiLiJxftNOfk5GAYxnlfl3tnQvM5JwIGBCk0i5R2Ho+Hr7/+mi+++AKbzUbz5s39XZKIiJQA+YbmgwcP0rlzZ19I7tSpE6BOM3B+pznHQ0aWmYoRmoxEpDQ7cuQIH3/8Mb/99hvx8fF07dqV0NBQf5clIiIlQL6heeXKlcVZR+mSmZl7eTo0G+7cJbQ1R7NI6WYymcjKyqJnz540bNjQ3+WIiEgJkm9ofuqpp3xfm0wmAgMDSUhI4K9//StmcznvqJ7Tac7J8nAiw6rVAEVKoV9//ZWdO3fSsWNHKleuzJAhQ/Q3TkREzpNvaO7atWue65mZmaxZs4YffviBZ555psgLK9HOCc2ebHWaRUobp9PJihUr2LRpE+Hh4bRp04bg4GAFZhERuaB8Q3Pbtm3Pu61Tp0706tWrSAsqFc45EdBweziREUBkbT/WJCIFtmfPHhYtWsTJkye57rrruPnmmwkICPB3WSIiUoIVuqVSkC6M1+vlX//6F3fddRdJSUns27fvgt9z//33M2PGjMKW4H/ndJpNHg9p6VZ1mkVKAafTyfz587HZbAwcOJAuXbooMIuIyCUVajWO9evXY7PZLvl9y5cvx+VyMWvWLDZv3sz48eOZPHlynu959dVXOXnyZOGqLSnOnAgYFASAxfBwIsOiMc0iJdhvv/1GgwYNsNvtJCUlUblyZaxakEhERAoo3/8YN9xwQ57rZrOZGjVqMHbs2Es+6Lfffusb3tG0aVO2b9+eZ/vSpUsxmUwkJib+mZr9z+HIHZphNoNhEGD2kJahMc0iJVF6ejpLliwhNTWVyMhIrr76aq666ip/lyUiIqVMvqF57dq1f/pBMzIy8sxtarFYcLvdWK1Wdu3axaJFi3j99df5z3/+U6DHczqdpKam/ul6/oygjL3EAi6X67x9Vz1wgLDAQHanpmL2GjQA0tKt/P77j5w4ocVfSpvs7Oxi//mSomcYBnv37mXz5s14PB7i4+OxWq16rcs4/T6XfXqNy4eS+DrnG5rT09OZO3cuFSpU4Pbbb8dsNrNz505GjRrFzJkzL/qgoaGhOM6M+yV3/PKZj0EXLFjA77//zj333MPBgwex2WxUr179ol1nu91OfHx8YZ/b5TlyDHZDQEAA9c7dd0AAVKiQW1NWNhzbTqbLQtOmfyneGuWKSE1NLf6fLylyCxcu5LvvviMmJoZbb72VI0eO6HUuB/T7XPbpNS4f/Pk65xfW8w3NjzzyCI0bN+aHH37g8OHDVKpUiTfffJMRI0ZccmfNmzdn1apVdO3alc2bN1O/fn3ftieeeML39RtvvEGlSpVK3zCNM8MzwLeEtrtww8NFpAh4vV7fm/QmTZpQtWpVrrnmGkwmE0eOHPF3eSIiUorlm/QcDgePPvoohmHQuXNnqlevzieffEJUVNQlH7Rjx46sW7eO3r17YxgG48aNY8qUKcTExHDzzTdf0SfgF5mZ/7+E9unQbJgtfixIRI4ePUpKSgo1atSgU6dO1KpVi1q1avm7LBERKSPyDc1npmAymUzY7XYmT56M3W4v0IOazWaee+65PLfVqVPnvO/75z//WZhaSw6H46zQ7AbAZFNoFvEHj8fDunXrWL16NQEBAVx77bX+LklERMqgfEOzyWTyfR0eHl7gwFwuOBxw5uz7051mi13DM0SK25EjR5g/fz6///47jRo1onPnznlOQhYREblS8k16O3bs8A2v2LNnj+9rk8l0yRMBy7w8nebc0GwLVqdZpLiZzWacTid33XUXf/mLTsQVEZGik29oTklJKc46SpezTwTMceP2QHBYoRdXFJE/Yd++fezcuZNbbrmFSpUq8c9//rNAK5WKiIhcjnxD88svv8yrr75anLWUHmd1mj2u3CW0IyNNl7iTiFwOp9PJ8uXL+eabbwgPD+eGG24gODhYgVlERIpFvqH5+PHjxVlH6XLW7BmuzNwltLUaoEjR2b17N4sWLeLUqVO0atWKm266yXeysoiISHHINzTv37+fiRMnXnDbo48+WmQFlXgeDzid/99pdrpJS7cQGennukTKKKfTyccff0xoaCj33XcfNWrU8HdJIiJSDuUbmgMDA6ldu3Zx1lI6nFnp8HRoNlweTmRYidChErlizpyAXKdOHex2O/3796dSpUq+lUVFRESKW77/gSpVqsTtt99enLWUDmdC8+kTAU1eN2npAcSp0yxyRaSnp/Ppp5+yc+dObrvtNq6++mqqVq3q77JERKScyzc0N27cuDjrKD3O6TRbDI1pFrkSDMPg+++/Z9myZXg8Hjp27EhCQoK/yxIREQEuEppHjBhRnHWUHpmZuZchIWAYBJg8pGVYNaZZ5DItXLiQ77//nlq1anHrrbcSqV8qEREpQTRAsLDO7jR7vVjMBicyLFSs6N+yREojr9eL1+vFarVy9dVXU61aNVq0aJFnRVIREZGSQKG5sM4OzadXA3S6rVi0IKBIoRw5coSUlBRq1qxJp06dqFWrFrVq1fJ3WSIiIhek0FxYZ58IeDo056DELFJQHo+HtWvXsnr1agIDA2nVqpW/SxIREbkkhebCytNpdgNgqM0sUiC///478+fP58iRIzRu3JjOnTsTcvqkWhERkZJMobmwzj4R8HSnGc0dK1IgFouFnJwcevfuTYMGDfxdjoiISIGZ/V1AqXOBMc3WQHWaRfKzd+9ePvvsMyB3/veHH35YgVlEREodtUgL6+zQfOwEoNAsciHZ2dksX76cb7/9loiICNq2bUtwcDBms96ri4hI6aPQXFgOB1gsEBCAkePBBASFKTSLnG3Xrl0sWrSIjIwMWrduzU033YTNZvN3WSIiIn+aQnNhORy5M2eYTORkeXBmmqkYrs6ZyBlOp5NPPvmE0NBQ7rrrLqpXr+7vkkRERC6bQnNhORy+JbRdmW5OZFi0GqCUe4ZhsHv3burWrYvdbqd///5UqlQJi2aWERGRMkIt0sLKzPSFZk+2h7R0KxERfq5JxI9OnTrFzJkzmTFjBtu2bQOgSpUqCswiIlKmqNNcWGd1mr05pzvNcX6uScQPDMPg22+/5fPPP8fr9XLLLbeQkJDg77JERESKhEJzYZ0Vmk0eD2npdmLVaZZyaOHChXz//ffUrl2b7t27E6lxSiIiUoYpNBfWmRMBAYvh0ZhmKVe8Xi9erxer1UrTpk2pUaMGzZo1w2Qy+bs0ERGRIqXQXFgOB1SuDECA2U1ahkVjmqVc+P3330lJSSEmJoZOnToRExNDTEyMv8sSEREpFgrNhXXmREDDwG7xkp5pOTNaQ6RMcrvdrFmzhrVr1xIYGEjr1q39XZKIiEixU2gurDNjmk8voe30WNEn01JW/fbbb8yfP5+jR4/SpEkTOnXqRPDp4UkiIiLliUJzYflCsxsAt0nTaknZZbPZ8Hg89O3bl3r16vm7HBEREb/RPM2FYRj/fyLg6U6z16z3HVK2/PLLLyxduhSAqKgoHnroIQVmEREp95T4CsPlAo8nz/AMk1WdZikbsrOzWbZsGd9//z2RkZEkJiYSHByM2az31iIiIgrNhZGZmXt51vAMs12hWUq/H3/8kU8//RSHw8H1119Pu3btsNls/i5LRESkxFBoLgyHI/fyrE6zLViHUEo3p9PJwoULCQsLo0+fPlSrVs3fJYmIiJQ4SnyFcVZo9rrcmIHAEHWapfQxDINdu3ZRr1497HY799xzD1FRUVgs+nkWERG5EA1WLIyzQnN2hocct4nQijqEUrqcPHmSGTNmMHPmTLZt2wZAdHS0ArOIiMhFqNNcGGdCc3AwrkwPjgwLERGapFlKB8Mw+Oabb1i+fDmGYdC5c2cSEhL8XZaIiEipoNBcGGedCOhxekhLtxAZ6d+SRAoqJSWFzZs3ExcXR/fu3YnQ+u8iIiIFptBcGGePaf7DzYkMCxFx/i1J5GK8Xi9erxer1UqzZs2IiYmhadOmmLSMpYiISKFoQG5hnBWaTR4PaelWdZqlxPrtt9947733WL58OQAxMTE0a9ZMgVlERORPUKe5MM4KzRbjGCcyAmiqT7ilhHG73axevZp169YRFBRETEyMv0sSEREp9RSaC+OsEwEDTB7SMqxoWKiUJL/99hvz5s3j2LFjXH311XTq1ImgoCB/lyUiIlLqKTQXxlmh2W714HBaCAjwb0kiZ7PZbBiGwd13303dunX9XY6IiEiZoTHNhZGZCQEBYDZjNRu4PJrXVvzvp59+YsmSJRiGQVRUFA899JACs4iIyBWmTnNhOBx5ltB26/CJH2VlZbFs2TI2b95MVFQUWVlZBAcH60Q/ERGRIqDUVxjnhGavVlATP0lNTWXx4sU4HA5uuOEGbrzxRqxW/TqLiIgUFf2XLQyHA4KDwe3OvW5VaJbi53Q6WbRoERUqVKBv375cddVV/i5JRESkzFNoLowzneac3E6zxa7DJ8XDMAx27txJ/fr1sdvt3HPPPURFRWHRpx0iIiLFQicCFkZmZm5o9uSGZmugAosUvRMnTvDhhx8ya9Ystm3bBkB0dLQCs4iISDFSq7QwHA6IiMCV6SYACAxVaJGiYxgGmzZt8q3o16VLF5o0aeLnqkRERMonhebCcDigRg2yMzwEAEFhOnxSdFJSUti8eTN16tShe/fuhIeH+7skERGRckuprzBOnwiYk+kmPdNMRKSm9pIry+Px4PV6sdlsNG/enNjYWJo0aaJp5ERERPxMobkwTp8ImJPtwZGuJbTlyjp8+DApKSnExMTQpUsXatasSc2aNf1dloiIiKDQXDinTwQ0cjycyLAQWcffBUlZ4Ha7+fLLL1m3bh3BwcHExsb6uyQRERE5h0JzQRmGLzSb3G7S0i3UVKdZLtPhw4eZN28ef/zxB02bNuWWW24hKCjI32WJiIjIORSaCyorKzc4h4RgMTycyLBzdaS/i5LSLiAgAJPJRL9+/ahTRx9diIiIlFSap7mgHI7cy5AQbGYPaRkWKlTwb0lSOu3Zs4fFixdjGAZRUVE8+OCDCswiIiIlnDrNBXUmNAcHY7e4yXZbMOsthxRCZmYmy5YtY8uWLVSqVIns7GyCgoI0M4aIiEgpoNBcUGd1moNsXpweHTopGMMwSE1NZfHixWRlZdG2bVsSExOxWvUzJCIiUlrov3ZBZWbmXoaEAuBGqwFKwbhcLj799FMqVqxIv379qFq1qr9LEhERkUJSaC6oszrNAF6TQrPkzzAMfvzxRxo0aIDdbmfAgAFERUVh1pgeERGRUkn/wQvqTGgOCgbAZNP7DbmwEydO8L///Y/Zs2ezfft2ACpXrqzALCIiUoop+RXUmdAcYAdnDqYAdZolL6/Xy6ZNm1ixYgUmk4muXbuSkJDg77JERETkClBoLqjTodlrs2Mmh4BghWbJKyUlhS1btlC3bl26d+9OxYoV/V2SiIiIXCEKzQV1+kTAbG8AwUBAsA6dgMfjwev1YrPZaNGiBXFxcSQkJGgaORERkTJGya+gTneas3OsBAPBFdRpLu8OHTpESkoKtWrVokuXLtSsWZOaNWv6uywREREpAgrNBXU6NLtcJnLcJsLCdVJXeZWTk8MXX3zB119/TWhoKHFxcf4uSURERIqYQnNBORwQFITb6SUt3UJkpD5+L48OHTrEvHnzOH78OM2aNeOWW24hMDDQ32WJiIhIEVNoLiiHA0JC8LrcnMiwEFHH3wWJPwQGBmK1WklKSlKHWUREpBzRGIOCysyEkBBMHg9p6VYiI/1dkBSX3bt38+mnn2IYBpGRkQwaNEiBWUREpJxRp7mgTneaLV4PJzIsJET4uyApapmZmXz22Wds3bqVypUrk52dTVBQkGbGEBERKYcUmgvqdGi2md2czAwgKMjfBUlRMQyDH374gcWLF5OdnU1iYiJt27bFatWvi4iISHmlFFBQp0Oz3eIhO8eKmo1ll8vlYsmSJYSHh3PrrbdSpUoVf5ckIiIiflYkodnr9TJ69Gh27txJQEAAzz//PLVq1fJtnzp1Kp9++ikAN954Iw8//HBRlHFlORxQtSrBNg9Or+ZoLmvOdJfj4+Ox2+0MGDCAyMhIzGYN+xcREZEiOhFw+fLluFwuZs2axWOPPcb48eN92/bv309KSgozZ85k1qxZrF27lh9//LEoyriyHA6oGI7VYuA2FJrLkoyMDJKTk5k7dy7bt28HoFKlSgrMIiIi4lMkneZvv/2Wtm3bAtC0aVNfEAGoWrUq7733HhZLbvB0u93Y7faiKOPKysyEiNyz/7xmjWopC7xeLxs2bGDFihVYrVa6d+9OQkKCv8sSERGREqhI0l9GRgahoaG+6xaLBbfbjdVqxWazERkZiWEY/Pvf/6Zhw4bUrl37oo/ndDpJTU0tilLzFZSxl1hyx7empqZS79QpHCYzFYHMnOxir0euvA0bNrBv3z6qVKnCtddeS3BwcOn41EP+lOxs/d6WB3qdyz69xuVDSXydiyQ0h4aG4ji97DTkdvTOnnnA6XTy9NNPExISwqhRoy75eHa7nfj4+KIoNX9HjsFuCAgIoF58PGRnU7FGTQBCwysQH1+zeOuRK8Lj8eD1erHZbISFhZGWlobFYqFhw4b+Lk2KWGpqavH/HZFip9e57NNrXD7483XOL6wXyaDN5s2bs3r1agA2b95M/fr1fdsMw+DBBx+kQYMGPPfcc75hGiWaxwNOJ+7gCgDYgjQ8ozQ6ePAg77zzDp9//jkANWrUICEhQfMui4iIyCUVSfrr2LEj69ato3fv3hiGwbhx45gyZQoxMTF4vV42btyIy+VizZo1ADz66KM0a9asKEq5Mk53zTNt4VQA7CGlIOiLT05ODqtBgLJ2AAAgAElEQVRWrWL9+vWEhoZSp47WQBcREZHCKZLQbDabee655/LcdnZQ2bZtW1HstuhkZgKQZQ2jAhAUptBcWhw6dIi5c+eSlpZGixYt6NChA4GBgf4uS0REREoZjTMoiNOdZpc1GIDQcB220iIwMBCbzUb//v0vecKpiIiISH40EW1BnA7NbksgpxxmwiM0BrYk27lzJ4sWLcIwDCIjIxk0aJACs4iIiFwWtUwL4nRo9pptnMiwElnXz/XIBTkcDpYuXcr27duJjo4mOzuboKAgnegnIiIil02huSBOh2aTxUJauoVqEX6uR/IwDIPt27ezZMkSnE4n7dq144YbbigdM7OIiIhIqaDQXBCnTwS0WM2cyLDQSKG5RHG5XHz22WdERkZy6623Eh0d7e+SREREpIxRaC6I051mmxXSs61YddT8zjAMduzYQcOGDbHb7dx7771ERERgNmuYvoiIiFx5in8FcTo0221esnP0kb+/HT9+nIULF7J37168Xi9NmjQhKirK32WJiIhIGabQXBCnQ3NQgJdsj0Kzv3i9XtavX8+qVauwWCz06NGDhIQEf5clIiIi5YBCc0E4HGCxEGz34tYh85tPPvmErVu30qBBA7p160ZYWJi/SxIREZFyQgmwIBwOCKsAgNekTnNxcrvdeL1eAgICuPbaa6lXrx6NGjXSNHIiIiJSrBSaCyIzE87MyGBTaC4uBw4cICUlhVq1atGtWzdq1KhBjRo1/F2WiIiIlEMKzQXhcGBUisYEmAN0yIqay+Vi5cqVbNiwgQoVKlC/fn1/lyQiIiLlnBJgQTgcOCOuIhCwBanTXJQOHjzI3LlzOXHiBNdccw0dOnTAbrf7uywREREp5xSaC8LhwBEeRyAQEKxDVpSCg4MJDAxkwIAB1KpVy9/liIiIiACglSAKwuEgKyx3THNwBXWar7SdO3eSkpKCYRhERETwwAMPKDCLiIhIiaK2aUFkZuIKzV08I7iiQvOV4nA4WLJkCTt27KBKlSpkZ2cTFBSkmTFERESkxFFoLgiHA3dwRXLcJsIj1Jy/XIZhsG3bNpYuXYrL5eKmm26iTZs2WCx6QyIiIiIlk0JzQTgceIPDSEu3EFFHXdDL5XK5WLZsGVFRUdx6661UrlzZ3yWJiIiIXJRCc0E4HBAYRFq6hasi/V1M6WQYBtu3b6dRo0bY7XbuvfdeIiIiMJvVuRcREZGST6G5IBwOLEEBpDms1NfKzYX2xx9/kJKSwq+//ophGDRp0oSoqCh/lyUiIiJSYArNBZGZiS3QRsZxCzpHreC8Xi9fffUVX3zxBTabjb/+9a8kJCT4uywRERGRQlNovpQcN7jd2IPMZOXoRLXCWLBgAdu2bSM+Pp6uXbsSGhrq75JERERE/hSF5kswZzkBCAoCp0eH61Lcbjder5eAgABatmzJX/7yFxo2bOjvskREREQui1LgJZhOh+bQIIMc1Gm+mP3795OSkkJsbCzdunWjevXqVK9e3d9liYiIiFw2heZLMGW7ICgIqxW8ZoXmC3G5XKxYsYKNGzdSsWJFGjRo4O+SRERERK4oheZLMGc5IfT0lBkWHa5zHThwgLlz53Ly5EmuvfZabr75Zux2u7/LEhEREbmilAIvwZTtwhtaATNgtqvTfK6QkBCCg4O54447iImJ8Xc5IiIiIkVCK0tcginbiSO0CgDWQIVmgNTUVD755BMMwyAiIoK///3vCswiIiJSpqnTfAmmLCeOsKsIA+wh5ftwZWRksHjxYlJTU6latSrZ2dkEBQVh0uTVIiIiUsaV7xRYAOYsJ47QaACCwspnp9kwDLZs2cJnn31GTk4ON998M61bt8ZiKZ/HQ0RERMofheZLMGW7cIblTpsWUrF8Hq4zs2NER0fTo0cPKlWq5O+SRETKpJycHA4cOEB2dra/SymxcnJySE1N9XcZUsSK43UODAykRo0a2Gy2An1/+UyBhWDKduIOjQAgLKL8dFYNw2Dbtm00atQIu93OvffeS0REhIZiiIgUoQMHDhAWFkZsbKz+3uYjKyuLoKAgf5chRayoX2fDMPjjjz84cOAAtWvXLtB9FJovwZzlwhsWzimHmcj65eMP2LFjx0hJSWH//v2YTCYSEhKIjIz0d1kiImVedna2ArNIMTCZTERFRXH06NEC30eh+RJM2U6IqsCJDCvREf6upmh5PB6++uorvvzyS2w2G7fddhuNGzf2d1kiIuWKArNI8Sjs75qmnLsEU5YTS4VQTjgsBAb6u5qi9cknn7By5UoaNGjAQw89xNVXX60/3iIi5ciGDRsYNmzYZT3GO++8w9atW/Pd/r///Q+A1atXM2vWrALV1Lp1a5KSkkhKSqJPnz4MGTIEl8t1WXVerocffviy7v/kk09yzTXX5HkeO3bsoEGDBmzYsCHf+23atIkff/zxvNsvddzPOH78OAMHDqRv374MHTqUrKysPNtdLhePPfYYvXr1YuDAgezduxfAd/yTkpJo06YNr7zySgGfadmh0HwJ5iwntrAgMrLL5njmnJwc3y9sy5Yt6dWrFz179iQ0NNTPlYmISGn0wAMP0KRJk3y3T548GYDExETuuuuuAj1mq1atSE5OJjk5mRkzZmCz2Vi5cuUVqffPevPNNy/7MSpXrszq1at91xcuXEjNmjUvep958+Zx5MiR826/1HE/46233qJ79+589NFHNGzY8Lw3LrNnzyY4OJjZs2czcuRIxo4dC+A7/uPGjaNKlSoMHjy4IE+xTNHwjEswZbsICLGRfarsHap9+/axcOFCYmNj6d69O9WrV6d69er+LktERAB+ng4/f3BlHzNuIMT1L/Td1q1bx6uvvordbic8PJxx48YRFhbGmDFj2L59O5UqVeLgwYNMnjyZN998k65du1KzZk2eeuoprFYrFouFf//738yfP5+TJ08yevRomjRpws8//8zjjz/OW2+9xfLly/F4PPTp04fevXvnW0tOTg5HjhyhYsWKAEyYMIFNmzZhGAYDBgygS5cubN26lTFjxhASEkJUVBR2u52HH36YwYMHEx4eTmJiIomJiTz//PMAvueUk5PD0KFDMQyDnJwcxowZQ2xsLI888ggZGRlkZ2czfPhwWrZsSZs2bVi3bh0//PADY8eOxWKxYLfbGTt2LF6vl8cee4yqVauyf/9+EhISGDNmzHnPpVu3bixatIgOHTrg9XrZsWMHCQkJvuc5atQo9u3bh9frZejQoYSEhLBmzRp27NhB3bp1ufvuu4mLiyMuLo709HS6du3Kddddx1NPPcWhQ4fIycnh2WefpVmzZr59fvvtt/zjH/8Act+4TJw4kQEDBvi279mzh8TExNwfl7g4fvrppzw1v/DCCwwfPpyQkJBC/xyVdmUvCV5hpmwXwaEWstPKTqfZ6XSyfPlyvvnmG8LDw2nYsKG/SxIRkRLKMAyeffZZZsyYQZUqVZg2bRqTJ0+mRYsWnDhxgrlz53L8+HFuueWWPPf76quvaNSoEU8++STffPMNJ0+eZPDgwfzvf/9j9OjRzJ8/H4AffviB1atXM2fOHFwuFxMmTMAwjDzDA9evX09SUhJ//PEHAL1796Z169Z8+eWXHDhwgJkzZ+J0OunVqxdt2rRh1KhR/Pvf/6ZevXpMmjSJ33//HYCjR48yb948AgIC6NWrF+PGjaNu3brMmTOH9957j2bNmhEWFsaECRPYs2cPGRkZ/Prrrxw7doypU6fyxx9/+IYrnDFy5EheeOEF4uPjWb58OePHj+eJJ55g7969vP/++wQFBdGhQweOHj1K5cqV89y3SZMmfP7552RmZrJ582ZatmzpC6lz5swhIiKCcePGkZaWRr9+/fj0009p27YtXbt2pVq1ahw+fJj58+cTERHBk08+CcDMmTOpXr06kyZNYteuXXz11Vd5QnNGRgZhYWEAhISEkJ6enqem+Ph4Vq1aRYcOHdiyZQu///47Ho8Hi8XCjz/+iMPhoHXr1n/qZ6m0U2i+BHOWk5AQE27KRmg+cOAAc+fO5eTJk7Rs2ZL27dsTEBDg77JERORccf3/VFf4SktLSyM0NJQqVaoAcO211zJx4kQiIiJo2rQpAJGRkcTFxeW539/+9jfeffdd7r//fsLCwvIdK/3LL7/QpEkTLBYLQUFBjBw58rzvadWqFZMmTSItLY0BAwZQo0YNAHbt2sWOHTtISkoCwO12c+jQIY4cOUK9evUAaNGiBYsXLwagRo0avv95P/30k6/7m5OTQ+3atUlMTGTv3r08+OCDWK1WBg8eTL169bj77rt59NFHcbvdvn2dceTIEeLj433HZsKECQDExMT4hjpWrlwZp9N5weffvn17VqxYwVdffcXgwYOZNGmS77l9++23vnHKbrebtLS0PPeNiIggIiLvLAU///yzr1Ncv3596tevn2d7aGgoDoeDwMBAHA4HFSpUyLP9zjvv5KeffqJ///40b96cRo0a+RYzS0lJoWfPnhd8HuWBxjRfgsnlJiQYPKay8f4iJCSEkJAQBg4cSOfOnRWYRUTkoiIiIsjIyPCNo924cSOxsbHUq1ePzZs3A3Dy5MnzOrArVqygRYsWTJs2jc6dO/Pee+8BuZ3rs8XFxfHDDz/g9XrJycnh3nvvzfckv4iICF544QVGjhzJkSNHiIuLo2XLliQnJzNt2jS6dOlCjRo1qFq1Knv27AFgy5Ytvvubzf8fe2rXrs1LL71EcnIyw4cP58Ybb2TDhg1ER0fzwQcfMHjwYCZOnMjOnTtxOBy88847jB8/3jfG94zo6GjfiXmbNm0iNjYWKPjMDD169GDBggUcPXqUmJiYPMelW7duJCcn8+6779K5c2cqVqyIyWTyHcOzn88ZderUYdu2bQDs37+fxx57LM/25s2b8+WXXwK5J2O2aNEiz/Zt27bRokULkpOT6dChQ54x1uvXr6dt27YFel5lUdlIgkXIZDrdYbaWzk6zYRikpqaye/dubr31ViIiIrj//vs1K4aIiFzQunXruOOOO3zXJ0yYwPPPP88///lPTCYTFStW5MUXXyQiIoLVq1fTu3dvKlWqRGBgYJ6V1Ro3bszw4cN54403MJvNPPXUU0BuqHv88ce5/vrrgdzhAG3btqVPnz54vV769Olz0YZOnTp1SEpK4vnnn+e1115j48aN9O3bl8zMTDp06EBoaCijRo3i6aefJjg4GJvN5uuSn2306NGMGDECj8cD5I7VDQ8PZ9iwYUybNg2z2cxDDz1EbGws//nPf1iwYAE2m40hQ4bkeZznn3+esWPHYhgGFouFcePGFep4x8XFkZaWxp133pnn9t69ezNy5Ej69etHRkYGffv2xWw2c/XVV/PKK6/4uu3n6t27N08//TT9+vXD4/Hw9NNP59k+ePBgRowYwezZs4mIiPB1xp944gmGDh1KrVq1eO211/jggw8ICwvjhRde8N336NGj53W2yxOTce5bvhIoNTXV99FHsTmyBpYnkvVyc4Je/S+f7KzNXx+IKt4aLlN6ejqLFy/mxx9/5KqrriIpKUmrKF2AX36+pNjpdS4fSvvrXJrq/+mnn/jxxx/p1q0baWlpdO/enVWrVhX5J5gFWSnuww8/pEuXLkRGRjJp0iRsNttlTxEnxau4Vn680O9cfr+H6jRfQoYliiDAGlh6Os2GYbB582aWLVuG2+2mQ4cOtG7d+oIf44iIiPwZV111Fa+88grTpk3D4/Hw+OOPl5ghf1FRUQwcOJDg4GDCwsIYP368v0uSMkCh+RIyA3K7ywEhpSc0u1wuVq5cSZUqVejRowdRUaWrQy4iIiVfcHCwb87lkqZz58507tzZ32VIGaPQfDEGZNkjAQgOK9mHyuv1snXrVhISErDb7QwcOJDw8HCNXRYRERG5Akp2EvQ3F+SEVQIguGLJ7TQfPXqUlJQUDhw4gMViISEhoVwP1BcRERG50hSaL8YJOaG54bNCRMkLzR6Ph7Vr17JmzRoCAgK4/fbbady4sb/LEhERESlzFJovxgnesHBcOSbCI0veSXQLFixg+/btNG7cmM6dO5fLJS1FREREikPJS4IliRMIDeNEhoXwiJIxNjgnJ8c36Xvr1q3p3bs3d955pwKziIhcEfv372fIkCH06tWL/v3788ADD7B79+4i29/Ro0cZPXr0ZT1GUlISL774ou+60+mkffv2F73P5UxBN3/+fNq1a0dSUhJ9+/ZlwIABvsVfilpSUhJdunTJc9uyZcto0KABBw4cyPd+n3/+uW858bO98MILHDp06JL73bdvH3369KFv376MGjUKr9ebZ/uJEyf4+9//Tp8+fRg8eLBvyfOtW7fSt29f+vTpw5AhQ/JdGbE0UGi+GCeYQ0M46bBgKQGjM/bu3cvbb7/NsmXLAKhWrRoNGjTwc1UiIlJWZGVlMXjwYO69915mz57N9OnTefjhh3nuueeKbJ+VK1e+7NAMsGjRIjZu3Fjg73/zzTcva3/du3cnOTmZjz76iC5duvD2229f1uMVVmpqqu/rTz/9lOrVq1/0+6dPn05GRsZ5tz/zzDNUq1btkvt78cUXGTp0KB999BGGYbBixYo82//73//SokULZsyYQVJSEhMnTsQwDJ599llefPFFZsyYQdu2bTl48GABn2HJo+EZF+MEW3ggjmz/vrdwOp18/vnnfPvtt0RERNCoUSO/1iMiIsVg+nT44IMr+5gDB0L//vluXrVqFa1ataJZs2a+25o0acL06dMB2LVrF+PHj8fr9XLq1ClGjhxJ8+bNadOmDevWrQNg2LBh9O7dm+joaJ566imsVisWi4V///vf2Gw2hg4dimEY5OTkMGbMGEJCQnj00UeZPXs2S5cu5cMPP/Tt+7XXXmP37t28++672Gw2Dhw4QMeOHc9blQ9yw9+zzz7L/PnzsVr/P95crOaFCxdy9913s3jxYkwmE2PGjOH6668nJiaG559/HoDw8HDGjRtHWFhYvsft5MmTvtB6oecwdepUqlSpwt13383Jkye59957mT9/PhMmTGDTpk0YhsGAAQPo0qULH374IQsWLMBsNtO8eXNGjBhx3v66devGokWLiI+P59SpUzidTipVyp24ID09nWeeeYa0tDQARo4cyeHDh0lNTWXEiBG8/PLLDBkyhPDwcBITE1m9ejWjR48mPDycJ598kvT0dAzD4KWXXvItCQ6wY8cOrrvuOgASExNZt24dHTt29G3fs2cPw4YNA3KX6n7uuef45ZdfCA8PZ9q0aezatYsbb7yRuLi4fI9jSadO88U4wR4aQKbTf4dp//79vPXWW3z33Xe0atWKQYMGUbt2bb/VIyIiZdeBAweIiYnxXR88eDBJSUl07tyZ3377jT179jBixAimTp3qC375+eqrr2jUqBFTpkxh0KBBnDx5kq1btxIWFsa7777LyJEjz+t87t27l3feeYfk5GRq167N2rVrATh06BBvvPEGs2bNYtq0aRfcX4MGDbjtttvOW8jkYjVHRkbSoEEDvvnmG1wuFxs3buSmm27i2WefZdSoUSQnJ5OYmMh777133v4WLVpEUlISd9xxB++//z6JiYn5PoeePXuyYMEC3/169OjBl19+yYEDB5g5cybTp0/n7bff5tSpU8yfP59nnnmGWbNmUbNmTdxu93n7bt++PatXr8YwDD777LM8c1K//fbbtGrViuTkZMaOHcvo0aNp164d8fHxvPTSS9hsNo4ePcr777/P3//+d9/9Jk+eTPv27Zk5cyZDhw5l69atefZpGIZvGtuQkBDS09PzbI+Pj2flypUArFy5kuzsbNLS0vj+++/p27cvU6ZMYf369Xz99dcXfP1KA3WaL8YFQWE2nMf8F5rDwsIICwujZ8+e+a4zLyIiZVD//hftCheFqlWrsn37dt/1M4uX9OrVC7fbTXR0NG+99RaBgYE4HA5CQ0PPewzDMAD429/+xrvvvsv9999PWFgYw4YNIzExkb179/Lggw9itVoZPHhwnvtGRUUxYsQIQkJC+Pnnn2natCkA9evXx2q1YrVasdvt+db/wAMP0KdPH1avXu277VI19+rVi48//pijR4/Svn17rFYrP/30E2PGjAFyzyW6ULOqe/fuPP744wB8/fXXPPjgg3z++ecXfA41a9YkJCSEPXv2sHDhQt566y3mzZvHjh07SEpKAsDtdnPo0CFefPFFPvjgA1555RWaNm3qO55ns9vtxMfH8/333/P5558zadIkPvroIyC3s75+/XqWLFkCwKlTp867f40aNc5bvfGXX37hb3/7G5B7ztS5zl5V2OFwUKFChfOO/QsvvMCAAQNo27YtVatWJTw8nFq1alG3bl0A2rZty/bt2y/4+KWBOs0Xkw0hoSZyjOIb0GwYBtu3b2fBggUYhkF4eDj33XefArOIiBS5m2++ma+//prNmzf7btu3bx+//fYbJpOJF154gSFDhvDSSy9Rv359X6Bzu904HA5cLhd79uwBYMWKFbRo0YJp06bRuXNn3nvvPTZs2EB0dDQffPABgwcPZuLEib79pKen8/rrrzNp0iSef/557Ha77/ELulCXxWJh/PjxeU4KzK/mM1q3bk1qairz5s3zhcbatWvz0ksvkZyczPDhw7nxxhsvut+rrrqKnJyciz6HXr16MXnyZKpUqUJkZCRxcXG0bNmS5ORkpk2bRpcuXahRowazZ89mzJgx/O9//yM1NZXvv//+gvvs3r07U6dOpWLFinkmA4iLi2PAgAEkJyfz6quv0qNHD98xPFPL2QH4jDp16rBt2zYANm3axMsvv5xne8OGDdmwYQMAq1ev5pprrsmz/ZtvvuGvf/0rU6dOpUaNGjRv3pyaNWvicDjYt2+f73vq1at30WNZkqnTfDFOqBAGHnPxHKZTp06xePFidu7cSbVq1cjOziYoKEir+omISLEICQlh8uTJTJgwgVdeeQW3243VamXs2LFUr16dW2+9lQcffJCoqCiqVq3qGzfbv39/7rrrLmrUqOE7qaxx48YMHz6cN954A7PZzFNPPUW1atUYNmwY06ZNw2w289BDD/n2HRoaSvPmzbn99tsJDg6mQoUKHDlypNBNo7i4OO655x7fMI78aj7DZDLRqVMnvvrqK2rVqgXA6NGjGTFiBB6PB8gN3udatGgRW7ZswWKx4HA4GDNmTL7PAaBDhw4899xzvjDavn17Nm7cSN++fcnMzKRDhw6EhobSoEED/va3vxEREUGVKlW4+uqrL/g827Rpw5NPPpnnDQLAoEGDeOaZZ5g9ezYZGRm+WUKaNWvGE088wdixYy/4eIMGDeLpp58mJSUFgHHjxuXZPmLECJ599lkmTpxIXFwcnTp1AmDgwIG8/fbb1K5d2zf+Ojo6mnHjxhEQEMALL7zAY489hmEYNGvWjHbt2l1w/6WBybhQ37+ESU1NJT4+vnh3emQNxqOdMP19NUt+qEqXwUXX6TUMg++++47PP/8cj8dD+/btadmy5QXfCcqV55efLyl2ep3Lh9L+Opf2+otDVlYWQUFB/i6j0LKysujXrx9z5szR//cCKK7X+UK/c/n9HqrTfBGZRhVCAHNgwCW/93K4XC6++OILrrrqKnr06EFkZGSR7k9ERESKz3fffceoUaMYOnSoAnMpptB8EemeaoQA1qArf5i8Xi9btmyhSZMm2O127rvvPipWrKihGCIiImVM8+bNWbhwob/LkMuk0HwRGabccVkBIVf2MB05coSUlBQOHjyIzWajcePGhIeHX9F9iIiIiMiVo9B8EVmmygAEhV6Z2TM8Hg9r1qxhzZo1BAYGcuedd2qhEhEREZFSQKH5IpzW3NAcUvHKhOYFCxawfft2EhIS6Ny5M8HBwVfkcUVERESkaCk0X4Q7IAKAsIg/f5hycnLwer3Y7XZat25NQkIC9evXv1IlioiIiEgx0CmcF+Gx544zDq/05zrNv/zyC5MnT2bZsmUAVKtWTYFZRERKrA0bNtC6dWuSkpJ8S0QPGTIEl8t1WY87bNgw38IYl+uTTz6hXbt2vhqTkpJYsWLFFXnss23atIkff/zxvNsPHz7MI488QlJSEj179mT06NG4XC4OHDhAr169rsi+z8ytvHXrVrp168aECRMYNmzYn3od2rdvz/3335/ntilTptCgQYOL3m/WrFnk5OScd3tB69i8eTM9e/akd+/evPnmm+dt379/P3fffTd9+/bl8ccfJysry7fN6/Xy0EMPMWPGjEvupzgpNF9MYBinHGZCQgs3o0V2djYLFy5k+vTpmEwmEhISiqhAERGRK6tVq1YkJyeTnJzM/PnzsdlsrFy50t9l5dG9e3dfjcnJydx8881XfB/z5s3zLUxyhsfj4cEHH2TgwIEkJyczZ84crFYrr7/++hXd95mQuXbtWnr37s1jjz3GpEmTzlv6uqB+//13jh8/7rv+5ZdfUrFixYve57///S9er/e82wtax6hRo5gwYQIzZsxgy5Yt7NixI8/2l19+md69e/PRRx/RsmVLpkyZ4tv26quvcvLkyUvuo7hpeMZFmINDOJlhokIhMvOvv/7K3LlzycjI4Prrr6ddu3bYbLaiK1JERMqk6dPhgw+u7GMOHAj9+xf8+10uF0eOHKFixYp4PB7+9a9/8dtvv5GWlkZiYiJDhw7lySefJCAggIMHD3LkyBHGjx9Po0aN+PDDD5kzZw6VK1fmjz/+AHKHLD799NPs378fj8fDvffeS9euXUlKSqJBgwbs3r2b4OBgrrnmGtauXcupU6f44IMPLhnwIHdV3eHDh5ORkYHH4+GRRx6hdevWdO/endjYWAICAhgzZgzPPPOMb1XAkSNH0qBBA5588kl+/fVXnE4n9913HzExMaxZs4YdO3ZQt25d3yqH3377LVWrVs2zSt/w4cPxer2+5wiwdOlSPvzwQ9/11157DYChQ4diGAY5OTmMGTOG2NhYHnnkEXmCEm4AAB9sSURBVDIyMsjOzmb48OG0bNmSNm3aMHnyZObOnYvNZqNq1aq8+OKLLFmyhOPHj/Pss8/idDqx2+2MHTsWj8fD4MGDCQ8PJzExkb///e95jk2nTp1YunQpffv25aeffiImJobdu3cDuZ3zcx9v7dq1HD16lGHDhnHPPffwyiuvYLPZ6NWrF6+//jpLlizh8OHDjBw5kpycHAIDA5k0aZJvnYmMjAxcLhcxMTEA3HDDDXz99dd5Jj/Ys2ePb3XC5s2b+1YgXLp0KSaTiTZt2lzyNS9u6jRfhC0kCIejcPepUKEC4eHh3H///XTs2FGBWURESpX169eTlJRE165dueOOO+jYsSOtW7fm8OHDNG3alPfff58ZM2bk+ei8WrVqvP/++yQlJTFr1izS09OZPn06s2fP5q233vJ9zD9r1iwiIiKYOXMmU6ZM4dVXX/V1QJs0acK0adNwuVwEBgYyZcoU6taty6ZNm86rcdGiRb6hGUOGDAFg8uTJXH/99Xz44Ye89tprPPPMM3i9XjIzM3nwwQeZOHEib7/9tq+TPnbsWEaPHk1GRgYbNmzgzTff5N1338Xj8dC4cWPatm3L8OHDfYEZcqeMrVmzZp5a7Hb7eSvX7d27l3feeYfk5GRq167N2rVr2bp1K2FhYbz77ruMHDmSjIwMfv31V44dO8bbb7/NhAkTyM7O9j1GkyZNuP322xkwYAAdO3b03f7SSy+RlJREcnIy9913H6+88goAR48e5f333z8vMENuZ37JkiUApKSk0KNHj4s+Xs+ePalcuTKTJk0CwOl08tFHH3Hbbbflud8DDzzArFmzuOuuu/jhhx982zIyMggNDfVdDwkJIT09PU9N8fHxvk8wVqxYQVZWFrt27WLRokU88sgj5z2HkkCd5osICAnAkXnxVcYNw2D79u3s2bOH2267jfDwcAYOHFhMFYqISFnVv3/husJXSqtWrZg0aRJpaWkMHDiQGjVqABAeHs62bdtYv349oaGheca1nllyuGrVqnz33Xf8/PPP1K1b1/cxfpMmTQD46f/au/Ooqsr1geNflHMgBhUVTVQcUFIzRPRmDmE5pBcJBxQRpEwt50IcQAbFMU3C60AWOUZ5FYcwqXQ5dLEyLcmhDCPpJ2p4xRFkOgxn//5wsa9HhuPIkXw+a7kWZ7/77P3s/XBcz3l59/umpdGtWzcAbGxscHJy4vz58wBqL2StWrVo1aqV+rNOpysTo6enJ9OnTzfYlpaWphaDDRs2xMbGRi3IW7RoAUBqaiqHDx9WC8js7GxsbGyIiIggIiKCnJwcvLy8Krw3Dg4O6nNKpa5fv87x48dp3bq1uq1evXoEBwdjbW3Nn3/+iaurK+7u7pw9e5aJEydibm7OhAkTaN26Nf7+/gQFBVFcXExAQECF5y6VmprKRx99xJo1a1AURe2ca9KkSYXDJho1agTc6lX++eefCQwMNHq825Xev9v93//9Hx07dgTAw8PDoM3Gxobc23odc3NzqVWrlsE+wcHBzJ8/n8TERLp27YqdnR0JCQlcunSJ119/nfPnz2NhYUHjxo1xd3c3el+qghTNlbCy0ZB5raTC9qysLL788kv++OMPGjdujE6nw9LSsgojFEIIIR4NOzs7li5dymuvvUZCQgK7d+/G1taWefPmkZ6eTnx8PIpyq2PpztVsmzZtypkzZygoKECj0ZCSkoKXlxdOTk4cPXqUvn37kpOTQ2pqqlqUP6jSY7dr145Lly6RnZ2tLhxWunR1y5Yt8fLy4tVXX+Xq1ats3bqVzMxMTp06RUxMDDqdjp49ezJw4EDMzMzU6yvl6urKhQsXOHnyJC4uLiiKwqpVq7CwsFCL5ps3b7JixQr+85//APDGG2+gKApHjhyhQYMGrFu3jmPHjhEdHU14eDi5ubnExsaSmZmJr68vL7/8cqXX2bJlS0aPHo2bmxtpaWlqT7yx5bk9PDxYvHgxHTt2NMhXRcczMzNTxzSXd2wnJyd++eUXunXrxhdffEFWVpZa9NvY2KDRaDh37hxNmzblu+++Ux9uLHXo0CEmTZpEmzZtWLduHd26dcPf319tj46OplGjRo9NwQxSNFespAQrmxoUXiz7DVdRFJKTk9m7dy+KotCvXz+ef/55WU9eCCHE30qrVq0ICAhgwYIFTJkyhaCgIJKTk3nqqado1qxZmQflStWtW5d33nkHX19f6tatqw5f8PHxISIighEjRqDT6Zg8eTL16tV7KLGOGzeO0NBQ9uzZQ0FBAfPmzcPc3LDMGT9+PGFhYcTHx5OTk8PkyZOxt7fn8uXLDBo0CCsrK0aPHo25uTkdOnQgKiqKJk2a4OTkBNwqHpcvX868efPIz88nLy8PV1dXAgMD1XthY2ODm5sbgwcPxsrKilq1apGZmUmvXr2YOnUqGzdupEaNGkyaNInmzZsTExNDQkICGo1GHWpSmeDgYCIjI9HpdBQUFBAWFnZX96d///4sXLiQhISEuzpe586deeutt5g0aVK5x5s5cyazZ89m9erVWFpasnTpUoP2uXPnMn36dEpKSujRowcdOnTgxo0bhIeHs2rVKlq0aEFoaCharZbWrVsze/bsu7oOUzJT7vwa9RhKSUlR//RTZf7cQ05qfQ4fzqVPpOG3HJ1Ox6pVq7C3t+fVV1/Fzs6uamMTD5VJfr9ElZM8Pxmqe56re/xVIT8/v8wYYvH3U1V5Lu8zV9HnUHqaK1CSnY/NUwr6kltjtvR6PceOHcPV1RULCwvGjh1LrVq1yvxJSgghhBBC/P08kqJZr9cTGRnJ77//jlarZcGCBTRr1kxtj4+PZ/PmzepAeGPjd0wh+zLYaUHRF/Lf//6XL774gosXL2JhYUH79u3vavobIYQQQgjx9/BIiuZ9+/ZRWFjIli1bOH78OIsXL2b16tXArSlR4uLi2L59OzqdDj8/P7p3737fE3Y/KtlXzbBtWMKFmun8+HEylpaWDB06lHbt2pk6NCGEEEIIUcUeSdGcnJzMiy++CNx60vTXX39V206ePEnHjh3RarVotVocHR05ffq0Oh3N4yI3uwYJ105woWYmLu1d6NevH1ZWVqYOSwghhBBCmMAjKZrvnNS6Zs2aFBcXY25uTk5ODra2tmqbtbU1OTk5lR5Pp9ORkpLyKEKtUJFTLawP16BTc1uc2rQhPT29Ss8vqk5BQUGV/36Jqid5fjJU9zwXFRWRn59v6jAea4qiyD16AlRVnouKiu76/4xHUjTfOam1Xq9Xp30pb8Lr24vo8lhYWFT908Rt29KhtzzJ/CSQHD8ZJM9Phuqe55SUFJkZwgiZPePJUFV51mg05c6eUZ5HMrGwm5sbBw8eBOD48eM4OzurbS4uLiQnJ6PT6bh58yZpaWkG7UIIIYQwjSNHjjB16lT19e7du/H09CQjI6PMfp07d+bixYvqtqioKHbs2FFlse7du5dLly49cFyxsbGcPHmywvaAgADS0tLKnOf2+3S/dDodS5Yswc/PD39/f95880019l69epW7GuK9WrhwIRkZGWRnZzN8+HBGjx5t9JorEhISQufOnQ1Wgzx16hTPPPMMR44cqfB9P/30E6dPny6z/W7juHbtGqNHj8bPz4/AwMAyPdCFhYVMmzYNHx8fRo8ezdmzZw3aV69e/VDy9UiK5r59+6LVavH19eXdd99l1qxZrF+/nv3792Nvb09AQAB+fn68/vrrTJ06FQsLi0cRhhBCCCHu05dffklsbCwbNmzAwcGhTLtGo2HWrFllVs2rKp988km5wzvvNa633nrLZM9VLVy4kIYNG7Jp0yY+++wzfHx8DJa4fhjCwsJwcHAgNTVVXZHwQa7Z3t5e7RgF2LVrF02bNq30Pdu3by93IZy7jeODDz7A09OTTZs20a5dO7Zs2WLQHh8fj5WVFfHx8YSHhzN//ny1LSkpySDeB/FIhmfUqFGDefPmGWwrXU0Hbq0I5OPj8yhOLYQQQvw9/PfKrX8P09P1b/0zIiEhgU8//ZT169dXOMXqCy+8gF6v57PPPmPkyJEGbXFxcSQmJmJmZoaHhwevvfYaqampLF68GL1eT3Z2NuHh4bi5ufHyyy/TsmVLdTnniIgIdDodFhYWzJ8/X11dMCcnh4KCAt5++230ej0pKSkEBwezadMmgxm47jWukJAQPDw8eP7555k5cyaZmZk0atSIn376ie+++w6AmJgYrly5Qn5+PtHR0QCkp6czZswYrl+/zogRIxg2bBi//fYb8+fPp2bNmmr8er2eCRMmUKdOHdzd3XnzzTeBW72jBw4cYO7cuWp8ffv2pXPnzgYxV3TfQkJCOHfuHDqdjjFjxuDh4cGyZcs4fPgwer2eAQMGMGrUKAICAggLC2P+/PlkZmayYsUKMjIy8PDwoGvXrsyZM4f09HT0ej2BgYF06dIFT09PmjdvjlarVa+31IABA0hMTKRPnz7o9XpOnTrFc889B9waH3zn8aytrfn22285deoUrVq1wt/fX833zZs31Xs/a9YsMjIyKCoqIiIigjZt2qjnTE5OZty4cQC4u7sTHR3NqFGj1PYzZ86oy223bNlS/ctAeno6W7ZsYcqUKWzdurXc3+N7IYubCCGEEEJ19OhRLl26RFZWFiUlJZXuGxkZybBhw+jRo4e67cyZM3z11Vds2rQJMzMzRo0aRY8ePThz5gzBwcE888wz7Nq1ix07duDm5sbFixfZsWMHdnZ2BAYGEhAQQM+ePfnhhx+Iiopi/PjxXLlyhQ0bNnD16lV+//13XnnlFdq2bUtkZGS5U9beS1yltmzZQpMmTVixYgVpaWl4enqqbT179mTgwIGsXLmS3bt34+LiQlFREatXr0av1zNw4EB69+5NeHg4CxcupG3btuzbt4/Fixczc+ZMLl++zPbt2w1ivXHjBvXr1y+zSNqdqwyXd9+cnZ05cuQI27dvB+D7778H/vdlp2HDhgZDUjQaDaGhoWzevJm3336bkJAQALZu3YqdnR2LFi3i+vXrjBw5ki+//JK8vDwmTpxY7jS7Li4u7N27l7y8PI4fP06XLl3UIrWi47344ot4eHjg4OBgkO/SODZv3kzjxo1ZtmwZqampHDp0yKBovn0SCWtra27evGkQU9u2bfnmm2/o06cPJ06c4NKlS9y8eZN58+axZMmSMsNr7pcUzUIIIcTj6C57hR82e3t71q9fz9atW5kxYwYff/wx+fn5jB8/HoBu3brh5uYG3CrwQkNDCQkJUbelpqaSkZGh9gRmZWVx7tw5GjRowAcffIClpSW5ubnqLFt2dnZqoZiamspHH33EmjVrUBQFjUZD69at8ff3JygoiOLiYoYPH270Gu4lrlJpaWlqb6WTkxN169ZV29q3bw9A/fr1uXLlVu+/q6urWgQ7OTlx4cIFMjMz1YfK/vGPf/D+++8D0KRJkzLFvZ2dHdnZ2SiKYlA479q1i/79+6uvy7tvNjY2REREEBERQU5ODl5eXgBER0cTHR3NlStX1Kl/K5OamkpycrI6rri4uJjr168D0KJFiwrf16tXL/bv38+hQ4eYMGECy5YtM3q826/7zi8Gf/75p3rvnZ2dcXZ2Nhi3XDqJROk9qFWrlsH7vb29SUtL47XXXsPNzY1nn32WH374gcuXLzN16lSys7PJzMwkNjaWt956y+h9qcgjGdMshBBCiOqpWbNmWFhYMHLkSDQaDatXr8ba2pq4uDji4uKYMGGCwf69evWiRYsWfP7558CtP4+3atWKTz75hLi4OIYMGYKzszMLFy7k7bffZsmSJTg7O6tjjmvU+F8p0rJlS6ZPn05cXBxz586lX79+/P777+Tm5hIbG8vixYtZvHgxAGZmZpWOW77buEo5Oztz7NgxAM6dO1em2LvTb7/9RnFxMXl5eaSlpeHo6EiDBg3UB95++uknmjdvXuYaS2k0Gnr06EFcXJy6bffu3WzcuBGNRqNuK+++ZWZmcurUKWJiYoiNjWXp0qUUFhaye/duoqOj2bhxI59//jl//fVXpdfQsmVLBgwYQFxcHB9//DH9+/dXh+OUF3OpV199lYSEBC5fvoyjo6PR492eq/KO6+TkxC+//ALA+fPnmTZtmkG7m5sbSUlJABw8eJBOnToZtP/yyy906tSJuLg4+vTpQ9OmTXnllVf44osviIuLIzQ0lBdeeOGBCmaQnmYhhBBCVGDRokUMGjSITp068cILL1S4X1hYGIcPHwagTZs2dO3alREjRlBYWIiLiwsNGzbEy8uLiRMnUq9ePZ5++ulyi9Lg4GAiIyPR6XQUFBQQFhZG8+bNiYmJISEhAY1Gw8SJEwHo2LEjM2fOZN26ddSpU+e+4yo1dOhQQkJC8Pf3x8HBwegkBRYWFrz55ptkZ2czZcoU6tSpw4IFC5g/fz6KolCzZk0WLVpU6TFmzZrFu+++i6+vLwC1a9dm5cqVBvuUd9/s7e25fPkygwYNwsrKitGjR6PVaqlduzYDBw6kdu3adO/evdwHOG/n6+tLeHg4I0eOJCcnBz8/v0qL5VItW7bk+vXreHt739XxOnToQFRUFE2aNKkwjtDQUEaOHElJSQmhoaEG7RMmTCA4OJj4+Hjs7OzUHvyZM2cSGBhIs2bNWL58OevWrcPW1paFCxcavYb7YaaY6rHXe2DKeTer+5yfwjjJ8ZNB8vxkqO55ru7xV4VHNX/vzz//TF5eHj169ODs2bOMHTuWffv2PfTziLtTVfM0l/eZq+hzKD3NQgghhHjiNW3alKCgIFatWkVxcTGzZ882dUjiMSNFsxBCCCGeePb29gbji4W4kzwIKIQQQgghhBFSNAshhBCPkWrwqJEQfwv3+lmTolkIIYR4TFhaWnL16lUpnIV4xBRF4erVq1haWt71e2RMsxBCCPGYaNKkCRcuXODy5cumDuWxVVRUZDCPsfh7qoo8W1paVjgNXnmkaBZCCCEeExqNptKV2IRMy/ekeBzzLMMzhBBCCCGEMEKKZiGEEEIIIYyQolkIIYQQQggjqsUy2sePHze6BrwQQgghhBAPSqfT4erqWmZ7tSiahRBCCCGEMCUZniGEEEIIIYQRUjQLIYQQQghhhBTNQgghhBBCGCFFsxBCCCGEEEZI0SyEEEIIIYQRUjQDer2e2bNnM3z4cAICAkhPTzdoj4+PZ8iQIfj4+PDNN9+YKErxoIzlecOGDQwbNoxhw4axatUqE0UpHoSxHJfuM3bsWP7973+bIELxMBjLc1JSEj4+Pvj4+BAZGYlMElU9Gcvz2rVrGTJkCN7e3uzdu9dEUYqH4cSJEwQEBJTZfuDAAby9vRk+fDjx8fEmiOwOilD27NmjBAcHK4qiKMeOHVPGjx+vtmVmZiqenp6KTqdTsrOz1Z9F9VNZns+dO6cMHjxYKS4uVkpKSpThw4crKSkppgpV3KfKclzq/fffV4YOHaps2rSpqsMTD0lleb5586YyYMAA5erVq4qiKEpsbKz6s6heKstzVlaW0rNnT0Wn0yk3btxQXnrpJVOFKR5QbGys4unpqQwbNsxge2FhodKnTx/lxo0bik6nU4YMGaJkZmaaKMpbpKcZSE5O5sUXXwTA1dWVX3/9VW07efIkHTt2RKvVYmtri6OjI6dPnzZVqOIBVJbnp59+mjVr1lCzZk1q1KhBcXGxLKhTDVWWY4Ddu3djZmaGu7u7KcITD0lleT527BjOzs4sWbIEPz8/6tevT926dU0VqngAleX5qaeewsHBgfz8fPLz8zEzMzNVmOIBOTo6snLlyjLb09LScHR0pHbt2mi1Wjp16sTRo0dNEOH/mJv07I+JnJwcbGxs1Nc1a9akuLgYc3NzcnJysLW1Vdusra3JyckxRZjiAVWWZ41GQ926dVEUhffee4927drRokULE0Yr7kdlOU5NTSUxMZEVK1YQExNjwijFg6osz9evX+fIkSMkJCRgZWWFv78/rq6u8nmuhirLM0CjRo0YMGAAJSUljBs3zlRhigfUr18/Lly4UGb741h/SdEM2NjYkJubq77W6/Xqh/LOttzcXIMkiuqjsjzDrWUzQ0NDsba2Zs6cOaYIUTygynKckJDApUuXeP311/nrr7/QaDQ0btxYep2rocryXKdOHZ577jns7e0B6Ny5MykpKVI0V0OV5fngwYNkZmayf/9+AMaMGYObmxsuLi4miVU8fI9j/SXDMwA3NzcOHjwIwPHjx3F2dlbbXFxcSE5ORqfTcfPmTdLS0gzaRfVRWZ4VRWHixIk888wzzJs3j5o1a5oqTPEAKsvxzJkz2bp1K3FxcQwePJhRo0ZJwVxNVZbn9u3bk5qayrVr1yguLubEiRO0atXKVKGKB1BZnmvXro2lpSVarRYLCwtsbW3Jzs42VajiEXByciI9PZ0bN25QWFjI0aNH6dixo0ljkp5moG/fvnz//ff4+vqiKAqLFi1i/fr1ODo60rt3bwICAvDz80NRFKZOnSpjXaupyvKs1+v58ccfKSws5NtvvwUgKCjI5B9QcW+MfZbF34OxPE+bNo2xY8cC0L9/f+noqKaM5fnQoUP4+PhQo0YN3Nzc6N69u6lDFg/Brl27yMvLY/jw4YSEhDBmzBgURcHb25uGDRuaNDYzRZG5eIQQQgghhKiMDM8QQgghhBDCCCmahRBCCCGEMEKKZiGEEEIIIYyQolkIIYQQQggjpGgWQgghhBDCCJlyTgjxRLtw4QJeXl48++yz6rYuXbowefJkAL766itCQ0PZs2ePOt3RypUrqV+/PiNGjDA4VlJSEuvWraNGjRqUlJQwdOhQvLy82LFjBytWrKBp06bqvs7OzkRERBi8v3379uo0h8XFxTg5OREZGYm5uTmnT58mKioKnU5HUVERXbp0YdKkSWi1Wq5du8acOXPIy8tDURQcHBwIDw/H0tKSXr168fXXXxMaGkpmZqa6sEuDBg1wdnbmjTfeICgoiKioKEaNGsX+/fvVJYmLioro168fO3fupGvXrmWmYIyKijKYAiokJIRTp05Rp04dFEXhxo0bvPHGG3h7e6v7jB8/HoAPP/wQgO+//179+dixY+o5goODWbJkCfn5+Tz11FPq+8eMGcNLL710V7kVQoiHSYpmIcQTr1WrVsTFxZXbtnXrVkaOHEl8fDxTpkyp9DiRkZHs3LmTWrVqkZOTw8CBA9W5Yz09PZk+fXql769du7ZBHIGBgSQlJdGhQweCgoKIiYmhRYsWKIpCTEwM7777LnPmzGHNmjV069ZNLeIXLlzI5s2bGTVqlHqs999/Hyhb8JcuX+vo6IijoyM//vgjXbp0AeDAgQN06dIFW1vbMrFVZMaMGeqiMTdu3MDT05MhQ4ZgZmbGxYsXycvLo6ioiPPnz9O0aVO6d++u3qPu3buXOceSJUtwcnIyel4hhHjUZHiGEEJU4Pz582RlZTFu3Dh27txJUVFRpfvXq1ePTz75hD/++ANra2u+/vpr6tWrd1/nLioqIi8vDysrK3bu3Im3t7e6FLSZmRmTJk0iKSmJgoICGjduzJ49ezh06BAFBQUEBwcTEBBwz+f08fEhISFBfb19+3aGDx9+X/EDXLlyBa1Wq/Zcb9u2jd69ezNo0CA2bdp038cVQghTkJ5mIcQT78yZMwZFZumwg23btuHt7Y2trS2urq7s3bsXDw+PCo+zevVqNmzYQFBQENeuXcPX11cd5pGYmMiJEyfUfb29vRk0aJDB+7OystQ4zMzMcHd3p2vXruzZs6fMamdmZmbY29tz5coVRowYgYWFBWvXruWdd96hU6dOzJkzh0aNGt3TfejTpw/R0dEUFBSQnZ3NlStXcHV1LRMbQIMGDdTe69stXbqUDz/8kIyMDJycnFi+fDkAer2exMREtmzZgrm5OQMGDOCdd97B0tKy0piCg4MNhmcsX76cunXr3tN1CSHEwyBFsxDiiVfe8IySkhJ27dpF48aNOXDgAFlZWXz66acVFs1ZWVlkZGQwY8YMZsyYwaVLl5gyZYo6Vvp+hmeUatiwIX/99VeZ+DIzM6lfvz5Hjhxh0KBBDB06lMLCQj7++GMWLVrEypUr7+U2oNVq6dOnD/v27SMjI8NgLPK9Ds9ISkoiKioKR0dHAL799ltyc3OZNm0acKuI3rVrF8OGDav0eDI8QwjxuJDhGUIIUY6kpCTat29PXFwca9euZdu2bVy9epXTp0+Xu39hYSGBgYFcvHgRAHt7e+rXr49Wq33gWAYPHsyWLVs4e/YsAIqisGrVKtzd3bG0tGTjxo3s2LEDuFX4tm7d+r7PO2zYMBITE9m3bx9eXl73HXPPnj3p3bu3+rDjtm3bWLBgAWvXrmXt2rX861//kiEaQohqRXqahRCiHPHx8WV6QYcOHcpnn31GgwYNiI2NZevWrQBYW1sTFxdHeHg4kydPxtzcnJKSEl566SV69OjBjh07ygzPsLGxYfXq1XcVy9NPP817773H3LlzKSgooKioiOeff56wsDAA5s6dy9y5c9m0aROWlpbY2dkRGRl5X9ft5OREXl4eTk5O2NraqtvvHJ4BEBQUVGZGjdtNnDiRIUOG8Pnnn3PixAmWLVumtnXq1AmdTsfPP/+Mm5tbhce4c3jGP//5T/z8/O7n0oQQ4oGYKYqimDoIIYQQQgghHmcyPEMIIYQQQggjpGgWQgghhBDCCCmahRBCCCGEMEKKZiGEEEIIIYyQolkIIYQQQggjpGgWQgghhBDCCCmahRBCCCGEMEKKZiGEEEIIIYz4f4czVADOf2N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03680" y="223520"/>
            <a:ext cx="668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Modeling</a:t>
            </a:r>
            <a:endParaRPr lang="en-US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65563"/>
            <a:ext cx="1209675" cy="1228725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985195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3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data:image/png;base64,iVBORw0KGgoAAAANSUhEUgAAAs0AAAHsCAYAAAApV5CPAAAABHNCSVQICAgIfAhkiAAAAAlwSFlzAAALEgAACxIB0t1+/AAAADh0RVh0U29mdHdhcmUAbWF0cGxvdGxpYiB2ZXJzaW9uMy4xLjEsIGh0dHA6Ly9tYXRwbG90bGliLm9yZy8QZhcZAAAgAElEQVR4nOzdeXyV5Z3//9e5z56cEEKAJOwQdmRHFFlUFEUFpVUEt5m22mnrt9PCtHXstJ06bcfaOvP4+vtaZWxHrW2xMuNMNcgiIiIKLa5I1UgA2feQjZyc/b5/f9xZycZykpPl/Xw8zuOcXOc+53ySA8k7Vz73dTksy7IQEREREZFmGakuQERERESko1NoFhERERFphUKziIiIiEgrFJpFRERERFqh0CwiIiIi0gqFZhERERGRVrhSXYCISGc2atQoRo4ciWEYOBwOQqEQgUCAhx56iPHjxwNQVVXF448/zqZNm/B4PADMnTuXb3zjG/h8vtrn+tOf/sQLL7xAOBwmFosxdepUvve979GjR48mX7ul47dv385Pf/pTXnnllQaP+clPfkJWVhZ///d/z+OPP87KlSvJyckBwLIsKisrmTdvHg8++CBPPPEEH374IU8//XSD5/jkk0+47777ePPNN7n33ns5cuQIGRkZDY75xje+wfz58zl58iQPP/wwe/fuBcDn8/G1r32Na6+99iK+6iIi7U+hWUTkIj333HP06tWr9uOnn36an/3sZ6xatYp4PM6Xv/xlJk2axEsvvYTf7ycUCvHv//7v3HvvvTz33HO4XC7+4z/+gy1btvDEE0/Qu3dvYrEYDz/8MF//+td5/vnnG73m+R7fnBtvvJF//ud/rv24vLycm2++mVmzZnH77bfz1FNPcezYMfLy8mqPWbVqFYsXL679BeCBBx5g/vz5TT7/D3/4Q6644goee+wxAPbs2cMdd9zB0KFDyc/PP+c6RURSTe0ZIiJJFI/HOXbsGJmZmQCsX78e0zT5/ve/j9/vB8Dv9/ODH/yAyspKXnvtNaqqqnjqqad4+OGH6d27NwBut5sHHniApUuXEo1GG7zG+R5/PoqLiwmHw2RmZtK3b1/mzp3L//7v/9beHwwGWbduHUuXLj2n5zt16hThcBjTNAEYPnw4K1asaHb2XESko9JMs4jIRfrbv/1bAEpLS/F6vVx99dX8/Oc/B+DDDz9k2rRpjR7jcDiYMWMG77//PgMHDsTn8zFkyJAGx/j9fm6++eZGj/3888/P6/iWrF27lvfff59QKER5eTljx47lX/7lX5gwYQIAd955J//0T//E/fffj8PhYM2aNUyfPp1+/frVPscvf/lLVqxY0eB5f/vb35KVlcUDDzzA9773PZ599lmmTJnC1KlTWbhwIX369DmvOkVEUk2hWUTkItW0Z3zyySf83d/9HZdddhnZ2dm198fj8SYfF41GcTqdGIZROxN7Ls7leMNo+g+Jpmk2uK+mPSMajfLTn/6UPXv2MHfu3Nr7L7vsMvx+P3/5y1+YMWMGq1at4rvf/W6D52ypPWPGjBls3ryZHTt28N577/HGG2/wxBNP8Nxzz9UGcxGRzkDtGSIiSTJu3Di+//3v8+CDD3L48GEApkyZwnvvvdco5JqmybvvvsvkyZMZPnw48Xic/fv3NzgmEonw1a9+lRMnTjQYP5fjs7KyKCsra1Tj6dOn6dmzZ6Nxj8fDj370IyorK/nlL3/Z4L477riDF198kcLCQqqqqpgxY8Y5fT1Onz7NQw89hMPhYNq0aXz9619n5cqV3Hjjjbz00kvn9BwiIh2FQrOISBItWLCACRMm1LZnXH/99fj9fh5++GHC4TAA4XCYn/70p6SnpzNv3jw8Hg9f/epX+cEPfkBxcTFgz0I//PDDhEKh2tUtapzL8cOGDcPj8bB27drax+3Zs4ft27czc+bMJmv3eDz8+Mc/5vnnn+fTTz+tHb/lllvYvn07zz//PHfdddc5fy0yMzPZtm0bv/vd77AsC4BQKMTBgwcZO3bsOT+PiEhH4LBqvpOJiMh5GzVqFH/+858brJ7x+eefc/PNN7NixQpmz55NOBzmySefZOPGjRiGQSKRYO7cufyf//N/SEtLq33cc889V3vSXSQSYfr06Xz3u99t9qS51o7fvXs3jzzyCCdPnsSyLNLS0rj//vu56qqrAHj88ccpLS1tsHoGwD/+4z9y4MAB/vjHP+JwOAD4l3/5F15++WW2bNlCIBCoPfaee+5pcsm5efPm8c1vfpNDhw7x6KOP8vHHH5OWlobD4eALX/gCX/nKVy7kyy0ikjIKzSIiIiIirVB7hoiIiIhIKxSaRURERERaodAsIiIiItIKhWYRERERkVYoNIuIiIiItKJT7Ai4Y8cOvF5vSl47Eomk7LWlfeg97h70PncPep+7Pr3H3UMq3+dIJMKkSZMajXeK0Oz1ehkzZkxKXruwsDBlry3tQ+9x96D3uXvQ+9z16T3uHlL5PhcWFjY5rvYMEREREZFWKDSLiIiIiLRCoVlEREREpBUKzSIiIiIirVBoFhERERFphUKziIiIiEgrFJpFRERERFqh0CwiIiIi0gqFZhERERGRVig0i4iIiIi0QqFZRERERKQVCs0iIiIiIq1QaBYRERERaYVCs4iIiIhIK9osNH/00Ufcc889jcY3bdrErbfeypIlS/iv//qvtnp5EREREZGkcbXFk/7mN7+hoKAAv9/fYDwWi/Hzn/+cF198Eb/fzx133MHVV19Nnz592qIMEREREZGkaJPQPGjQIB5//HEeeOCBBuN79+5l0KBBZGZmAjB16lTee+89brjhhrYoQ0RERM6WiEKiKtVVXDAjXgHRslSXIW0hkcCKRImciRGrDKa6mkbaJDRff/31HD58uNF4ZWUlGRkZtR+np6dTWVnZFiWIiIhItAxKP4LSD6F0h31d/ilY8VRXdsFGAfw11VV0MBZgAgkgftZ1ooXxpm439bizxxJA3EGcdKoc2VQ5sgkbWUScPYk4exJzZRJzZZBwZ2C607G8aeDxY3h9OLxeXD4PLp8bt8+Fx+fE53fg8zlI81tECfLa558wzDkGLm2Xr945a5PQ3JxAIEAwWPebQzAYbBCimxOJRCgsLGzL0poVDodT9trSPvQedw96n7uHbvs+Wxau2Al8oUJ8oc/wVtnXnmjdBFbc1ZuwfzThvl8i7uqdwmIvTjwew+VyJ+8JLQsSJo5YAuKmfTtu3250nTAhlsARNyFRfR0/+9rEkUjUO66p56s+vsnna3x8TX2OeAISjY9xxM3mPz+nE8vnI+zvRcjXi5C/F2FfT6L+LKL+HsT9PYj7Apj+APj84E+DDB9OvxfD78Htrw63fic+nwOf34HfB+l+CxfQo/rSmlDEQTBkEApDKAyRqEU0YlJVkSBenCAeixOLh3nX8S4JTFzWZ/QozEnSm5wc7Rqa8/PzOXDgAGVlZaSlpfHee+9x7733tvo4r9fLmDFj2qHCxgoLC1P22tI+9B53Dxf9PlcdhoP/DWYseUVJ0p0oP0mOt2+qy2g/kVPVM8g7IFJcPeiAjBGQewVkTYasSZA1CZc/lwAQSObrmybEYg0v0WibjpWePElWenrj4y70OePtNOvudoPHY1/Xv9SM+QIQCBDrmUHI35uQN5OIN5OIpwdRT4C4J52E24fp8WO6PODx4HC7MdxOnG4nLo+B2+3A6wWvB3xeC7/XwuexcAD+6ktrKkOGHW6j9iUSd1KZMIjFnMSjBolyJ6bDwDIMcDox3AaG28DlceLyGbi9Bt40J750A3+6QVqGk/QeBj6vA7+j6dcsKysjMzMTh8PBwM8GkZeXx9GjR1Oa/ZrSLqF59erVVFVVsWTJEh588EHuvfdeLMvi1ltvJSenY/0WISLSQDwInz4Khb+ERCjV1UgrcgCOprqKc2Ryfn8Sb+pY0wXeAeAZDZ48cOeBqw+YRnUwPAOxTRB7tW0CbSLR9l8nh6NB2MwwDPD7mw+fbjf4fK2H1NbGWjrW5cZyuQklPITjbsJxN5GEk1jcSSzhIJEwSJhgmYBl4TAtHJaJy5HA5TBxGyYeZwKv28TnNknzJnA57U/XXX1pafY2noDKkJNg2KAqYhCOOQnHDCoiBrEqJ3HLII6B5XBiGgYOp4HD5cTpNjA8Bm6vE7fPwJtm4Et3Vodbg/QMg7R0B4F2WpA4kUiwdetWtmzZwi233ML48eMZPXo0AEePdrz/yG0WmgcMGFC7pNzChQtrx+fOncvcuXPb6mVFRJLDMmH/StjxfQgdgUG3w8R/BX+/VFcmlmWHtUZBLs7eXZ+RP2Bg7cf2TGL94+JNhMB6Y7HoWR/XHBdvHBgbXOJnzV42MVbzHDVjlpWEL0Yc2F99aYLTef5hMT39/AJkW485nQ0+pd3n8lej6pYLEnY7QyxiEqpMEKkyiVSZRMMJYmGTRNQkEUtgxapbIMwEDsvEiR1w3U4Tj9PE60rgc5v4PSaGAVjgiEEaJmlGBDyRJssIR+2WhMqQs3bmtjLuJBJ3EzO9xE0nCYzqmVtndbg1cFTPHLu8Bm6f0w63aQb+gBN/hkF6uoNAhoOenvP859KBHD16lIKCAk6cOMG4ceMYNmxYqktqVbu2Z4hIF2NZEDxQ7ySjHVDxGVjtMPt0nvKjUdh9Hj9hElUQOga9psHMF6DvrMbHWBYcOQIffgg7dtjXhYV2IJKLUz8YNzXT2Yz8ZNbgcp3fDGRaE2EzVUHT47HrNzr4HmamHVbt6wRmzCRcZRIuSRCtihENm8TCCeJREzNqYsUTVFXCp59+jmElMDCrZ24T1eHWxOdJ4HM3/IWkZva2AQPw2Rc72BoEYwbBsJPKmEEkblSHW4O4aZDADrgYBpbTicNVry3Ba+DxGXjSnPjSDLzpBmkBJ4EMB4EAZPk7/lvRnt5++202bdpEeno6S5YsqZ1d7ugUmkXk3JgxKC+sOwO/JiTHqpd+chiQMQp6jgenL7W1NiFUXo6nernLc+OAvOthyJ325xaPQ1FRXUCuCcmnT9c9ZMQIGD/e/tOxXLwLmCU9UlxM/8GDLz58ulx2W4DYv8CYFpjVJ6El7PAai5iEgyaRKnvW1p65TZCImpjxullewzJxksBZvy3BZbcluF0Nw60BpFVfGnBDwoBg2KDS6yQYjlMZqmlLcBKNu4mazupwawdcu+fWwOF04vQYON0GLp/dluDxGXhr2hICRm247VX9e4+0rezsbCZNmsR1112Hz9fxfl40R6FZRCBWCaffwV63qJqVgIoiKNsBJR9C+cdgRu37nH7oOQF8N0FVb8gYDoGhdliOpuQzaFXZsQNkegaf+wNME17dCx9+ww7IO3dCOGzf5/HY4XjRIpg8GSZNggkT4BxWA5K2VVFYSP/uemKvZdXN3CbqAm4iVteWEKtuS4hH7YBrxmpmehMYpt2W4HQkcBsmbqeJz2X33TrPmiV1AJ7qSwMGRJ0OKqMGwYjdlnCmuu82EnMTiRvETINYdVtCArstAcOonrm1A67LY+D2O/H67b5bf7qTtCy7JeHo0SImTx6J36/fazqLSCTCxo0byczMZNasWYwZM6ZTnoCv0Cwi8PFPoPDRpu/zZttn4I/6dvVZ+JPtM/MNlx0Yd+xo31ov0HnE5YZ69rQ/z298oy4gjx6t6Si5cDWtJ4mGAddK2KHW7rmtbkuImNUzt9VLj5mm3ZZgNWxL8FTP3DbFSdOzt1UJg2C0ui0hbNSeWBaJeYkm7PaEuGUQt5xY1aslWEZdW4LT7cRZ05bgd1aHW4P0XgaBgN0a3a/62pXEtBEOJ0hrNBUtHdXu3bt55ZVXqKioYObMmaku56IoNIsIxCvBnQlXrm44HhgK/v7NT+dUVsK118I//3Pb13iR9u/fz5AhQ87vQYMG2RdNZ3U/ltXoZLLa26YdZCOhBNGQ3ZYQjyRIxEysmIlVry3BsOzVElwOuy3B4zLxuJo+AbCp2VvTpHbG1g629nJgwbCTUNRNNGEQjVevlmAZmA57OTCcdcuBOd0GrurVEjx+A1+aE1/AID3TQaA/BAKQa692hterf+6SHFVVVbz66qvs3LmTPn36cO+99zJgwIBUl3VRFJpF2lPVYTi6Dk6+BWbTZ1unRMn7YHig7+zG91kW/PWvsH49fPCB/VO8xrFjMH06zG7icR1MqHdv6IR/DmxPwaDdhVLTsl3WKXYqtmpnWb0uk0S0N9k9K6s/tlc8sJf1quuj9brtcZ+r3u0mjj+7JaG+s2dvY3FHbaitCtUPuS6qIk67LSHRsC3BdDire27t1RLstoS6cOv1G/gDBoGAg0CuHWpzqsNtWlqjRSVEOpSSkhI++eQT5syZw+zZs3El888NKdL5PwORjiwRhVNvw7F1cHS93RcM4MsFT8/U1laf4YYBt9R9XF4OGzfCunV2WD5yxB4fOtSeiqoxcKA90yydzsmTdecy1lwXFdWtgpaVBclcRt9wWPi9JmmeBGk+e+muNG/CHjvHcb83QZq37pia2+ezKkEk5qAq4iQUsftsq6IG5RVOjkfdVEV8DcajcWejcGu4DQyPE7fHPqnMU73WbVrAYYfbPnao7ROAodWtCR6PZm+lezhz5gxFRUVMnTqVAQMGsGzZMgKBpG6nk1IKzdI9xUO1J7UZiTMQLU/ec0dPw7EN9ozyidftzTEMN/SZA8O+BHnzIXNsx/opalnw0Ufw85/bQXnbNvvP0JmZMG8e3HADXH899O+f6krlPJkm7NvXMBzv2AH19w0YPNhu177jDpgy2WTSeJMBefaatWf33dYsDXbe4+Z5rkls1LUY2NdG9Zi7mXH748PHjjFg8KAGY3UXJ16HAy+QldSvskj3ZlkWH374IRs2bMA0TUaNGkUgEOhSgRkUmqU7qtgNa8fVboc8CmBnG7xO+mAYcg/0uwFy5oK7A3/z+PnP4Qc/sG9PngwPPGAH5csv1wlvHVETS4CRsJcAO7jP5ND+BMcOmxSfMCk7ncBlmAT8Jvn+BLOvNcm5w6R3zwQ9AibpPns5sNrnsSw4iH05F2cHU8MJLqe9j28Toba5sNto/AJ/qTxTegp6nc/SgiJyMUpKSli9enXteSMLFy7scmG5hkKzdD/h43ZgHv516DGSEydOJHc7d6cf+l4FPUZ1rNnklhw+bM8qFxZCXl6qq+k6mlkCrOZksnMeb2rGtwlu7M098nOo3k/aljAdWIaB02OvfNDsrG2j2V1nvbEmAq7D0Xn+jYtI0sViMZ5++mni8TgLFixgypQpOLrw9wSFZun6Tm2FU9vqPq783L4edBvkXkOJVUjO6O59gtgHpwbyenw5/KHrBuYTJ3pdQI+uRZorTqY3QqY3QoYnZq+A4LSX+qpZy9Zj2Nvtuo3qcWfNJg5Nh9vmxBIGUbN6HduEs/raIGp6iSXsLXiPnnCy/5DB4WPVO5eF7DVtc/s7GTjEYGi+wYgxTgYNMXB67CDs1FZkIpJEpaWl9OzZE7fbzc0330xeXh49evRIdVltTqFZur73vgWlHzQcMzzg75eaejqQI0fgn/4Jfvfi9+2BB1JbT9tqOjH7vQmG5kUZmhdhWF6EYf0iDM2N2td5EQL+hsHXNKle19ZZu77tiZCTYMhJZcjdYLxmBYVg6Kwlw8L1P3YSDNknn5lm6zM0w4fXLRd9VfW1/jggIu0hkUjw9ttvs2XLFhYtWsT48eMZNWpUqstqNwrN0vVZcei3AGa9UDfmcIHT2/xjuriqKvi3f4Nf/MLeHfofJ7/Kdw4uI+1AYapLSz7LwhGNcmj3bobk5uKIRDAiERzVFyMeb3i4YWB5vZheL5Yng4jXW+9jjz1z63DQA2jveRWXq+HiJSIi7eXIkSMUFBRw8uRJxo8fz7Bhw1JdUrtTaJbuwXCBKz3VVbS7WAz2f/8p9jz/Dntig9kdG8Ke2CDej1zCyURvbktfxy/yHmXY3vftNNYZv0SWBfEEhCP2JRSBcLTu43AULMs+4XP/fvsxPg/4vJDR0772e2vHHG4XDocDNTSIiNjefvttNm3aRCAQYOnSpd1qdrk+hWaRTi4atbPgnj2we3fD6/37IZH4GvA1AAKuECMyjnN1793cP3IFc/p+BuQBC+Cyy1L3SbTGNOuCcChSLxBHIBS1T46rz+2yw3AgDXpngd/LgZMnGDxyBHjdnNfCviIi3ZRlWTgcDrKzs5k8eTLz5s3D5/OluqyUUWiWjiFaCqU7Go4V7oPTSdiSrPAUBDIg8UaTd6cdOADHj1/QU+8/7mPfsfb7BlIZcrL3qJ89R/zsPpLGniN+DpzwkjDrQmBGWpwR/UNMG1TF0stDjHjrGYb3LGb4hifp29ePwzEUGArMaLe6W2VZEI3VzQzXD8ahiH1ffYbDDsU+L/TIAL+n7mOf117y7CxVZcX2jLKIiLQoHA7z2muvkZWVxaxZsxgzZgxjtKOqQrN0EO/eDwfq9RxXAPcD57kfQvOOAXObvGfwRTzrHA5wiEEX8QwXJpMyRrCb6ezhTvYwgt0Mr77uXVWMYzewu94Dxt3Q3Hlw7adRC0WkYUi2znqzvW47AGf1aNRCgcetpc5ERNrArl27WLNmDZWVlcyaNSvV5XQoCs3SMcQqIWMETP+N/fHBY2DdAd+8A+YmoW0gY3izm4scOHCAwYMvLDqfWZDHF6ec4ltfPHIx1Z0zn8ckv1+I7Mx4dWbsV32Z0/IDL7mk7YszTYhEG88U17RQnHXCHU6nHYTT/PZmFP56M8U+j1ooRETaUTAYZP369Xz88cf07duXJUuW0F+7wDag0Cznbts2+NWvGs8IJsPJDyARgrz/sD+urLSvp14HX/gSAO++C489ZmezZKqoKKdHjwvbQawyDAMm9eHKb/dJblEdkWVBLN70CXehiB2Y63M46maG+6Tbt+sHY7e+/YiIdBRlZWV89tlnXHXVVcyaNQuns3GbW3enn1py7v7wB1i1yl4oNtlC5WDG4Vi99ZTHj7cXpK22ahU8/zyMHJncl45GfXg8F/bY/HyY08okb6eSSDQ9U1wzdvZvLB63HYYzA/VaKKovXrVQiIh0ZBUVFRQVFTFt2jT69+/PsmXLSE/vjMsotQ+FZrGZZt3sbnOiUcjOhl27Wj4uVgmc53Tw27dD+BTc8H6Lh6Wnt/7y56uw8PPuc4KDZVW3UFS3TJzdYxw7q4XCMOqCcM+Mxi0UmokQEel0LMvigw8+4LXXXsM0TUaPHk0gEFBgboVCc3dnWfDyy/C979lrlLWmXzO76EVK4MAf4fNnoaTl4Nus7Ma9yxUVsHEjrFtnl+nSv9iWNblmcb2Z4ki0cXtNTQtFduM1i3G7NFssItKFlJSUsHr1avbv38/QoUNZuHAhgUDT5/xIQ4og3dmOHfAP/wBvvAFjxtjbw7WWSidOrLttJuD4Bvj8t3D4JTCjkDUJxv/kwjYS6TMLy4KdO+2QvH49bN1qnz/Wowdcey38zd+c/9N2OTVrFjdqoWhpzWIPZKRBn6zGLRQ64U5EpFuIxWI8/fTTJBIJFi5cyOTJk3FoYuScKTR3R8ePw49+BE8/Db162Sf3fe1r5z6NW1FkB+V9z0HoKHizYfjXIf/LnDYn8Yc/2DvRnQ/Lgs8+s4Py0aP22MSJ8N3vwg03wIwZ4Haf33N2WvXXLD57pjh8DmsWn33CXRNrFouISPdRUlJCVlYWbrebW265hdzcXHr06JHqsjodhebuJBy2l5/413+1by9fDj/8IWRltf7Y2Bk4+F92+8WpreAwIO8GmPr/oP8CcNqbRqx6EpYtu7DyMjPhuuvskHz99c13gnQJ8XjTO9zV9BlrzWIREblI8Xict956i7fffptFixYxfvx4Rib7bPpuRKG5O7AsePFFeOABe1/lW26BRx+FESNaeZwJJ9+Evc/Cof+BRBX0GA2TfgFD7wF/XqOH1CzFe+CAPYl9Pvz+LnReWc2axfWXZavfZxw/q4WiZs3idD9ka81iERG5OIcPH6agoIBTp04xYcIE8vPzU11Sp6fQ3B18+cvw3HMwYQK8/jo7e8/lri9CJNLCY6wEVB0Esz84/hlcj4K7Bzh9QPOzmqWl9nUgYF+6pEQCIjF7NZFIzG6XiESrr6tva81iERFJkS1btvDGG2/Qo0cP7rzzTka0Nkkm50Q/qbuD116DhQvhT38Cp5Of32HPBC9Y0MJjYpVw5M+QOQZ6jgfHuf9TGTTo3Do+OhzThGi8XhhuJhSffaId2DPBXjd4mlqz2ANej1ooRESkTVmWhcPhoG/fvkybNo1rr70Wr9eb6rK6DIXmVEgk7O3twuH2eb1wCHqYUPwWh454+e//vpxlXz3Mvz20t/nHBA/AX74EM1+AwZObP64zqNnJ7uzwWx2Kh1aEYNuOxmsUgx10PW77kuaze4o9bjsE14x7PeA0FIpFRCQlwuEwGzZsICsri9mzZzN69GhGjx6d6rK6HIXmVFizxu4rbk8la+D1Nfzqj49gmdP5+9Gz4PWDrT/OldH2tV2MmlaJ2jDcOBQTjTW99bfbBR43ccMBvXrWzRTXv9Y6xSIi0oF99tlnrFmzhmAwyOzZs1NdTpem0JwKZ87Y17//PQwY0Pav9/ZtMHUqwVE/4Nf3z+CLN51m8NLnWn+c0w/Zl7Z9fU0xzXrht14Yjp4VkBNN7DzoNOpCb2agbla4QSiuW5/4UGEhY0YNad/PT0RE5CJUVlayfv16PvnkE3Jycrjjjjvo16WXnUo9heZUuuyy1lewqO/EZtjz6/N/nRFB6DWI59bPoawcln+/L+T0Pf/nSYZWWiVqr1tqlfC6Ic3fuFWi5lrrEouISBdXXl7Orl27uPrqq5k5cybOLrP8VMel0NyZfP5be63kwLDze1zaIMzeV/HYY3DppfZGIW0inmj+5LlzaZWomQnOSG84I1wThtUqISIi3Vh5eTlFRUVceuml9O/fn+XLl5OWlpbqsroNheaOwjIhXtXyMWYM0gbAwqLzfvp1a2D3bnj++QvInQ1aJVoIxU22Sjjrwm/PjKbbJOq1SoiIiEhDlmXx3nvvsXHjRgDGjBlDIBBQYG5nCs0dxba74cAfWz8ucGGLk//f/wv9+8Ntt9UbrGmVaKo9on4obq5VourNn9AAACAASURBVCb0pvuhl1olREREku306dMUFBRw8OBBhg0bxsKFCwl02Y0QOjaF5o6ich9kjIDhf9fycb2mtf5clmXP+laH3kN7Y0zLifLIfTHcRfVCcYutEtVrC/dIb7yihNcNLrVKiIiItKVYLMYzzzyDaZrccsstTJw4EYd+9qaMQnMqxKvXZ97zNMT72LdDR+0tqsd8F7A7Ip5+Gioqmn8aw2EyplcJ2f4Q6e4YAXeMgCdKwB3D46xrlRgIPPJ3YBpOqDq7VeKslSU8LrVKiIiIpFBJSQlZWVm43W4WLVpEbm4uGRkdfAnYbkChORXKdtjXhb+A0nrj/W6ovfn66/B3zU46W9wyq4xHv36YEQMiRKIOjhS7OXjUw5FTaRw97eZosYcjxW6OnnZz5JSH2+508/NfqlVCRESko4rH42zZsoWtW7eyaNEixo8fry2wOxCF5lQwq7dhnv0STJpbN+6q61HatAncbjh8GPz+ukOMqiq8hw/hqjxDwuejqv8IEj160MfhoA8wsZmXVPuTiIhIx3Xo0CEKCgooLi5m4sSJDB8+PNUlyVkUmlPJlQbupv/csnkzTJ8OfWuWU47GYN8ROF5s9xMPH4SzXx/S1NskIiLSqW3ZsoU33niDzMxM7rrrLgXmDkqhuQOqrIR334UHH8Rubj58Ag4eA9OCATkwKM8+WU9EREQ6LcuycDgc9O3bl0svvZRrrrkGr9eb6rKkGUpeHdDbb0MiYXH71aXw7mEIRyG7JwwbAGm+VJcnIiIiFyEUCrFhwwaysrKYM2cOo0ePZvTo0akuS1qh0NwB7f4gyFuPH2KCqxKcfpgw0t4yWkRERDq1Tz/9lLVr11JVVcWcOXNSXY6cB4XmjiQShX1H+PuZpympdMHIwZDbW+shi4iIdHKVlZWsXbuWwsJCcnNzueuuu8jLy0t1WXIeFJo7gkQCDp2AQ8exLItH/5hLNDePH96kJeJERES6goqKCvbs2cM111zDjBkzcDr1M76zUWhOJQs4cRr2HbZ36euTxZsHB/CPT3l5/fVUFyciIiIXo6ysjKKiIqZPn06/fv1Yvnw5/vrryEqnotCcKmPHQzADPtsHgTQYPQx6ZrD2t/bGfJdfnuoCRURE5EJYlsW7777Lxo0bcTgcjB07lkAgoMDcySk0p0J6X3jyGbBMGDUEcrJr+5Y3b4bLLoO0tJRWKCIiIheguLiYgoICDh06RH5+PgsWLCCgHca6BIXmVPBn29fpFfaJftXKy+H99+GHP0xRXSIiInLBYrEYzzzzDJZlsWjRIiZMmIBDJ/N3GQrNqeCqXrjcYTUYfvttey+Tq65q/5JERETkwhQXF5OdnY3b7eaLX/wiubm5ml3ugoxUF9AtuXxwpgLO+uVz82b1M4uIiHQWsViMjRs38uSTT/LXv/4VgOHDhyswd1GaaU4FlxfKy6B/RoPhN96AGTNA5wmIiIh0bAcPHqSgoIDTp08zadIkRowYkeqSpI0pNKeCywcVJUBdaC4rgw8/hB/9KHVliYiISOs2b97Mm2++Sc+ePbnnnnsYNmxYqkuSdqDQnAo1M80MqB166y31M4uIiHRklmXhcDjIy8vjsssuY+7cuXg8nlSXJe1EoTkFLKeP0+VuPn2/J5yxx/7rv8DrVT+ziIhIR1NVVcWGDRvo1asXc+bMYdSoUYwaNSrVZUk7U2hOgYTh57nyW/juVwc2GL/2WvD5UlSUiIiINGBZFoWFhaxdu5ZQKMScOXNSXZKkkEJze0uYuNxOistdPPeTjxkw85Lau8aPT2FdIiIiUuvMmTOsXbuWzz77jLy8PO6++25yc3NTXZakkEJzsu3cCf/+75BINH1/egDuvI/TFS5mTChnxNz2LU9ERERad+bMGfbu3cu1117LjBkzMAyt0tvdKTQn24svwu9+B/n5Td8/YBAAxeUu6N2rHQsTERGRlpSWllJUVMRll11Gv379WL58OX6tAyvVFJrbgsMBe/Y0fV9pBews4nSFC9L0H1FERCTVTNPknXfeYdOmTRiGwbhx4wgEAgrM0oBCc3uLxYHqmWYRERFJqVOnTlFQUMDhw4cZMWIEN910k3b0kyYpubU3hWYREZEOIRaL8eyzzwLwhS98gfHjx+NwOFJclXRUSm7trTo0l1Q4U1yIiIhI91RcXEx2djZut5tbb72V3Nxc0tPTU12WdHA6FbS9xeNE4xbxhL70IiIi7SkWi/Haa6/x5JNP8te//hWA/Px8BWY5J5ppbm+xOJFmVqMTERGRtrF//35Wr15NSUkJkydPZuTIkakuSToZheZks6yW74/FicRbOUZERESSZvPmzbz55ptkZWVxzz33MGzYsFSXJJ2QQnOyRaPg8TR/v0KziIhIu7AsC4fDQb9+/bj88su5+uqr8bT0M1qkBQrNyRYMQku9UbE4kXj7lSMiItLdVFVVsX79erKzs7nyyisZOXKk2jHkoik0J1troTmumWYREZG2YFkWn3zyCevWrSMcDnPllVemuiTpQhSak62l0GyakDB1IqCIiEiSVVRUsHbtWnbt2kW/fv24+eabycnJSXVZ0oUoNCdbS6G5eo1mzTSLiIgkVzAYZN++fVx33XVcdtllGIaWdpXkUmhOtqoqSEtr+r7a0NyO9YiIiHRRJSUlFBUVcfnll5OXl8fy5cvx+XypLku6qDYJzaZp8tBDD7Fr1y48Hg8/+9nPGDx4cO39Tz/9NGvWrMHhcPD1r3+defPmtUUZqREMQnZ2wzEzAWYUwkEAIjGlZhERkQtlmibbt29n06ZNOJ1OLrnkEgKBgAKztKk2Cc0bN24kGo2yatUqduzYwSOPPMKKFSsAu+fo97//PRs2bCAUCrFo0aKuF5oHDWo4tuFyKHkPfNdA9iNE9v03MBsc2kpbRETkfJSXl/PMM89w5MgRRo4cyU033UQgEEh1WdINtElofv/995k9ezYAkyZN4uOPP669z+/3069fP0KhEKFQCIfD0RYlpE5TPc2Ve6H3DMj+ElRCpO/19njagHYvT0REpLOKxWK88cYbuFwubr31VsaNG9f1coR0WG0SmisrKxv81ud0OonH47hc9svl5eVx0003kUgk+NrXvtbq80UiEQoLC9ui1FaFw+Hzeu0RFRWciUY5Xu8xIxMJyh3DiFvj6UuMffGJAOzZu5d4Ipb0muX8nO97LJ2T3ufuQe9z11ReXk6PHj1wOBxMmTKFvn374nQ6+eyzz1JdmrSRjvh/uU1CcyAQIBgM1n5smmZtYN6yZQsnT57k9ddfB+Dee+9lypQpTJgwodnn83q9jBkzpi1KbVVhYeH5vXY4TFb//mTVf8wnTnpl9YKeWRAuJq+fPcM8fPhwRoxIcsFy3s77PZZOSe9z96D3uWuJxWJs2rSJ7du3s2jRotqsoPe460vl/+XmwnqbrMcyZcoUtmzZAsCOHTsa7MKTmZmJz+fD4/Hg9XrJyMigoqKiLcpof6YJoVDLS865tWCJiIhIa/bt28eKFSv4y1/+wpQpUxg1alSqS5Jurk0S3Lx589i6dStLly7Fsiwefvhhnn32WQYNGsQ111zDtm3buP322zEMgylTpjBz5sy2KKP9hUL29Vmh+d4n/x9/2X8N//HdM/RMd/HAP6WgNhERkU5i06ZNvPXWW/Tq1Yu//du/ZciQIakuSaRtQrNhGPzkJz9pMJafn197+1vf+hbf+ta32uKlU6umJeWs0Pynd26iV1acvN5xzoRdXHEF9O4NQ4emoEYREZEOyrIsHA4HAwYM4IorruCqq67C7XanuiwRQJubJFczoRngxpmfMnxwFvTw8d9/0851iYiIdGDBYJD169fTu3dvrrzySkaOHNmgtVOkI1BoTqaa0NzSjoDqaRYREQHsmeWPP/6YdevWEYlEuPrqq1NdkkizlOCSqarKvm5iptlpAAlToVlERAR7s7M1a9ZQVFRE//79ufnmm+nbt2+qyxJplhJcMrXQnpHuq158XaFZRESEYDDIgQMHuP7665k+fTqG0SYLeokkjRJcMrUYmqtvKDSLiEg3dfr0aYqKipgxYwZ5eXksX74cr9eb6rJEzokSXDKdy0yzS19yERHpXkzT5M9//jObN2/G5XIxfvx4AoGAArN0KkpwydTCiYABtWeIiEg3dOLECQoKCjh69CijR4/mxhtvJBAIpLoskfOmBJdMLZwImKbQLCIi3UwsFuO5557DMAxuu+02xo4di8PhSHVZIhdECS6ZWmjP0EyziIh0FydPnqRPnz643W4WL15MTk4Oac0txyrSSehU1WQKBsHhAL+/0V3pPoe97pzODhYRkS4qGo2yfv16VqxYwc6dOwEYOnSoArN0CZr2TKZg0O5nbuJPT+k+NMssIiJd1ueff87q1aspKytj2rRpjB49OtUliSSVUlwyBYPgd8PaiWAl6t2xxZ5p1soZIiLSBW3atIm33nqLXr168aUvfYnBgwenuiSRpFOKS6ZgEDxA2U4YeGvduOEhPd2vmWYREelSLMvC4XAwcOBAZs6cyZVXXonb7U51WSJtQikumaqq7JlmHDD7xbpxFwR8hkKziIh0CZWVlaxbt44+ffpw1VVXMWLECEaMGJHqskTalFJcMtW0ZzQh3RtXaBYRkU7Nsix27tzJq6++SjQapV+/fqkuSaTdKMUlUzAIfk+jYZfTxO9OKDSLiEinVV5eziuvvMKePXsYMGAAN998M3369El1WSLtRikumYJByGg809wro/qkQJ0IKCIinVRVVRWHDh1i/vz5XHrppRhaQlW6GaW4ZAoGoU9ToTlu39BMs4iIdCKnT59m165dXHHFFeTl5bF8+XK8Xm+qyxJJCaW4ZKqqAn92o+FePRSaRUSk8zBNk23btrF582bcbjcTJkwgEAgoMEu3phSXTMEg+PMaDWumWUREOovjx49TUFDAsWPHGDNmDDfeeCOBQCDVZYmknFJcMjWzeka2QrOIiHQC0WiU3/3udxiGweLFixk7dmyqSxLpMJTikiUeh2i0ydCs9gwREenIjh8/Tk5ODh6Ph8WLF5Obm4vf7091WSIdik59TZZg0L72NX0iYCRugM40FhGRDiQajbJu3Tqeeuopdu7cCcDQoUMVmEWaoKnPZKmqsq+bWKe5V484wYgLnT4hIiIdxZ49e3jllVcoLy/n0ksvZfTo0akuSaRDU2hOlpqZ5qbaMzLiBKMuerVzSSIiIk3ZuHEjW7duJTs7my9/+csMGjQo1SWJdHgKzcnSQmjOzohTGdWXWkREUsuyLBwOB4MHD8bhcHDllVfi0sZbIudE/1OSpTY0N92eURJRc4aIiKRGZWUla9eupU+fPlx99dWMGDGCESNGpLoskU5FoTlZWmnPOHRcX2oREWlflmXx0Ucf8eqrrxKLxRgwYECqSxLptJTkkqV+aE7UG7cseqQlCMWcKSlLRES6p7KyMl555RX27t3LoEGDWLhwIb179051WSKdlkJzstSunuGGynrjiQSGAVVRhWYREWk/4XCYI0eOcMMNN3DppZficDhSXZJIp6bQnCz1e5rrh+aYPe0ciulLLSIibau4uJhdu3Yxc+ZMcnNzWb58OR5P43NtROT8KcklS3M9zXE7NFepPUNERNpIIpFg27ZtvPnmm3g8HiZNmkR6eroCs0gSKTQnS3OrZ8TtLbRDWnJORETawLFjx3j55Zc5ceIE48aNY/78+aSnp6e6LJEuR0kuWYJBcDrBddZW2ZppFhGRNhKNRvn973+P0+lkyZIl2tVPpA0pNCdLVRWkp8PZJ1rUzjQrNIuISHIcO3aM3NxcPB4Pt99+Ozk5Ofj9/lSXJdKlGa0fIuckGLRD89niOhFQRESSIxKJsHbtWn7961+zc+dOAIYMGaLALNIOlOSSpYXQnEhAOK7fT0RE5MLt3r2bV155hYqKCi677DLGjBmT6pJEuhWF5mRpNjTHKa9yAlofU0RELszGjRvZunUrvXv35itf+QoDBw5MdUki3Y5Cc7IEg5CW1ng8nqCsUl9mERE5P5ZlYVkWhmEwZMgQnE4ns2fPxuXSzxSRVND/vGSpORHwbPE45UGdBCgiIufuzJkzrF27lr59+3L11VczfPhwhg8fnuqyRLo1heZkCQahb9/G4/EE5ZUKzSIi0jrLstixYwevvvoqiUSCQYMGpbokEamm0JwsLZwIWF6lHZlERKRlZWVlFBQUsG/fPgYPHszChQvJzs5OdVkiUk2hOVlaCM1lmmkWEZFWhMNhjh8/zk033cTUqVNxnL3uv4iklEJzsjR3ImAszulyJx5f+5ckIiId26lTp9i1axezZs0iNzeXZcuW4fHor5MiHZFCczJYVtMzzaYJlsWpUhe9xqWmNBER6XgSiQRvv/02b731Fl6vl8mTJ5Oenq7ALNKBKTQnQzRqB+T0dCBcNx6zt9Auq3QyKCs1pYmISMdy5MgRCgoKOHnyJJdccgnz588nvan2PhHpUBSakyEYtK/PDs3VW2iXVrro1av9yxIRkY4lGo2ycuVKXC4XS5cuZdSoUakuSUTOkUJzMjQIzafrxqtDc1mlkyzNNIuIdFvHjh0jNzcXj8fDkiVLyMnJwefTyS4inYmR6gK6hAahuZ643Z5ResapmWYRkW4oEonwyiuv8Otf/5qdO3cCMHjwYAVmkU5IM83JUBOaz149o6Y944xLM80iIt1MUVERa9as4cyZM1x++eWMHTs21SWJyEVQaE6Gqir7utFMc117hmaaRUS6j9dee41t27bRp08fFi9ezIABA1JdkohcJIXmZGilPaM86CQzs51rEhGRdmVZFpZlYRgGw4YNw+12M3v2bJxObXAl0hUoNCdDs6E5QSRukB4wMNQ9LiLSZVVUVLBmzRpycnKYO3cu+fn55Ofnp7osEUkiheZkqB+ag/XG4wmCYa2cISLSVVmWxQcffMBrr71GIpFg2LBhqS5JRNqIQnMy1D8RsEFojlMRUj+ziEhXVFpaSkFBAfv372fIkCEsXLiQXvqGL9JlKTQnQ/0TAU8m6sbjCcoqtXKGiEhXFI1GOXnyJAsWLGDKlCk4HI5UlyQibUihORlqZpoTh2H3f0DPS+yP43FKKjyaaRYR6SJOnjzJrl27mD17Njk5OSxbtgy3253qskSkHSg0J0MwCF4vbLkJDBfMeckejyc4VaaZZhGRzi6RSPDWW2/x1ltv4fP5mDJlCunp6QrMIt2IQnMynCkDTxzCJ+HazRCwTwSxYglOnlZPs4hIZ3bkyBFefvllTp06xfjx45k/fz5pZ29mJSJdnkLzxTLjsG8NuBMwaxVkX2qPWxYkEpRUOMkamNoSRUTkwkSjUVauXInL5eKOO+5g5MiRqS5JRFJEoflivfdNKD0CmTnQf0HdeDyBA3s3wIGaaRYR6VSOHDlCv3798Hg8LFmyhJycHHw+X6rLEpEU0pYbFyNSAnueAtdgyOrf8L7qLbRLtXqGiEinEQ6HWb16Nf/5n//Jzp07ARg8eLACs4ic/0xzNBrF4/G0RS2dj2Vvk03M0+wW2mWV6mkWEekMdu3axZo1a6isrOSKK65g7NixqS5JRDqQZmealy1bVnv7mWeeqb193333tW1FnVEo2uQW2gClZzTTLCLS0W3YsIEXXngBv9/Pfffdx7x587Qyhog00OxM8+nTp2tvb968ma985SuAvWWonCUUaTY0a6ZZRKRjsiwLy7IwDIP8/Hy8Xi+zZs3C6XSmujQR6YDOqT2jflDWjkdNCEXtLbTrq27PKD3j1EyziEgHU15ezpo1a8jNzWXu3Lnk5+eTn5+f6rJEpANrNjTXD8cKyq1ooT0jGHE1ytMiIpIalmXx/vvv89prr2FZloKyiJyzZkPznj17+M53voNlWQ1u7927tz3r6xyaCc0JE9w+A/3OISKSeiUlJRQUFHDgwAGGDh3KwoULydKfAkXkHDUbmh977LHa20uXLm3ytgAmzYTmOMGIi169lJhFRDqCWCzGqVOnuPnmm5k0aZL+iioi56XZ0LxhwwZ++MMftmctnVO0+rqJmeYzIfUzi4ik0vHjxykqKmLOnDnk5OSwbNkyrYohIhek2dBcVFTUnnV0XpHq6yZOBNTKGSIiqRGPx9myZQtbt27F7/czdepU0tPTFZhF5II1G5pPnDjBqlWrmrxvyZIlLT6paZo89NBD7Nq1C4/Hw89+9jMGDx5ce/+bb77JE088AcDYsWP58Y9/3Hn/TNbcTHMsQUmFZppFRNrboUOHKCgooLi4mIkTJ3LdddeRpjOyReQiNRuaa3q/LsTGjRuJRqOsWrWKHTt28Mgjj7BixQoAKisrefTRR/nd735Hr169+M1vfkNpaSm9OuuUbM1M89mhOZGguMyjmWYRkXYUi8X44x//iNvt5s4772TEiBGpLklEuohmQ3P//v355je/eUFP+v777zN79mwAJk2axMcff1x734cffsjIkSP5xS9+waFDh1i8eHHnDczQbGi2YnFOlWqmWUSkPRw+fJj+/fvjdrtZunQpOTk5eL3eVJclIl1Is6E5Jyfngp+0srKSQCBQ+7HT6SQej+NyuSgtLWX79u289NJLpKWlcddddzFp0iSGDh3a7PNFIhEKCwsvuJ6LEQ6Hm31tZ+w0I8P27QPFxVTVO25ULE7pGRdR73EKC0vbo1S5QC29x9J16H3umqLRKB999BH79u1j+vTp5ObmAvD555+nuDJpK/q/3D10xPe52dD8b//2b43GNm3axMqVK3n66adbfNJAIEAwGKz92DRNXC77pXr27Mn48ePp06cPANOmTaOwsLDF0Oz1ehkzZkzLn0kbKSwsbP61wydrZ5oHjxkDNcclTDj5AWWVTsbNzmXMmNz2KVYuSIvvsXQZep+7ns8++4yNGzcSDAaZOXMmV155JXv27NH73MXp/3L3kMr3ubmwbrT2wLKyMn7zm98wb948Vq5cyW233dbqi02ZMoUtW7YAsGPHDkaOHFl73yWXXEJRURElJSXE43E++ugjhg8ffq6fR8fT1ImANVtoa/UMEZE28eqrr7Jq1SrS09O57777uPbaa7Uyhoi0qWZnmj/++GNWrlzJBx98wA033EBubm6rM8w15s2bx9atW1m6dCmWZfHwww/z7LPPMmjQIK655hq+853vcN999wEwf/78BqG602mqp7l6C+2ySpd6mkVEksSyLCzLwjAMRowYgd/vZ+bMmTidzlSXJiLdQLOheenSpdx7772sXr0aj8fDV7/61XN+UsMw+MlPftJgLD8/v/b2TTfdxE033XQB5XZALYTm0jOaaRYRSYaysjJeeeUV8vLyuOaaaxg2bBjDhg1LdVki0o00G5pXrlzJiy++yIIFC5g3bx5VVVXtWVfn0WRottszyiq1eoaIyMWwLIt3332X119/HcuyGDVqVKpLEpFuqtnQPHHiRCZOnEhVVRVr1qzhvffeY/Hixdxyyy3cfffd7Vljx1YTmn2+urHamWa1Z4iIXKiSkhJefvllDh48SH5+PgsWLKBnz56pLktEuqlmQ3ONtLQ0Fi9ezOLFi9m1axcvvvhie9TVeYQBvweMeudUVofmmOVE56WIiFyYeDzO6dOnueWWW5g4cWLn3TlWRLqEZkPzmTNnePHFF+nRowdf+MIXMKpD4V//+td2K65TiGKH5vqq2zMMj05OERE5H8ePH2fXrl1ceeWV9O3bl2XLltUuWSoikkrNfif69re/zSWXXMKnn37KsWPH6N27N7/61a948MEH27O+ji8C+M/adSqeIBQ1yOjR6op+IiKCPav85ptvsnXrVtLS0pg2bRrp6ekKzCLSYTT73SgYDPIP//APWJbF/Pnz6d+/Py+//DLZ2dntWV/HFwHSzp5pTnAmpJUzRETOxcGDB1m9ejXFxcVMmjSJ6667Dr/fn+qyREQaaDY0ezx2EHQ4HHi9XlasWIHX623u8O4rQpPtGVqjWUSkddFolBdeeAGPx8Pdd9/dYHlSEZGOpNnQXP+Ei549eyowNycCZJ4VmmMJrdEsItKCQ4cOMWDAADweD3fccQc5OTm1kzUiIh1Rs6H5k08+qd3Rb8+ePbW3HQ4HL7zwQnvW2HFVFNmhuf4azQCJOKfKPJppFhE5SygU4tVXX+Wjjz5i0aJFTJw4kYEDB6a6LBGRVjUbmgsKCtqzjs6p6P9B1IDshrtSmdEEJeUuzTSLiNTz6aefsnbtWqqqqpg9ezbjxo1LdUkiIues2dDcv3//9qyj8wkegEP/A4l0yMhseF/cbs/IGpya0kREOpr169ezfft28vLyuPvuu8nNzU11SSIi50Vr+Vyool8BDnumuX57hmVhmAnKKp2M1UyziHRjlmVhWRaGYTBy5EgCgQBXXHFF7br/IiKdib5zXYhYJez5DQy8DYIhSEuru69mC22tniEi3VhZWRl/+MMfeOONNwAYNmwYs2bNUmAWkU6r2e9eTz31VO3tP//5z7W3f/zjH7dtRZ3B57+FWDkM/yZEow1nmqtDc1mlVs8Qke7Hsiy2b9/Ok08+yeHDh8nMzGz9QSIinUCzoXnr1q21t1esWFF7e9++fW1bUUdnmbDr/4PsyyFtgj3WIDTbW2iXnnFqpllEupXTp0/z7LPPsn79egYPHsz999/PtGnTUl2WiEhSNNvTbFlWk7e7vSNroHIPTPwZBIP2WJMzzVo9Q0S6l0QiQWlpKYsWLWLChAkN1vsXEensmp1prv/NTt/46tn1fyFtIAy8tcXQXB50kpGRgvpERNrR0aNHa/uW+/bty7e//W0mTpyonxsi0uU0O9N84sQJVq1ahWVZDW6fPHmyPevrWEo/ghNvwKRfguGqC80NTgS02zMspxOd7yIiXVUsFuPNN99k27ZtpKenM336dNLT03G5tCiTiHRNzX53W7hwIadOnWp0e8GCBe1TWUe0ewU402D4ffbHLcw0O/SDQ0S6qAMHDlBQTUUUugAAIABJREFUUEBJSQmTJ0/muuuuw+fzpbosEZE21Wyyi8fj3H777fTr16896+nYTrwBudeCp/oMv6oq+/qsEwETJnjTNc0sIl1PNBpl1apVeL1e7rnnHoYNG9b6g0REuoBmQ3PPnj25//776dOnD0uWLGHu3Lnde33NyGk4UwTDvlQ31sxM85mQi6ws9fOJSNdx8OBBBg4ciMfj4c4776Rv3754PJ5UlyUi0m6aTcFf+tKXeOmll/jWt77F1q1bWbhwIY899hhHjx5tz/o6jtPv2Ne9Z9SNNROatUaziHQVVVVV/OlPf+LZZ59l586dAAwYMECBWUS6nVYbb8ePH8/48eOJRqM88cQTzJ8/v/YbZ7dS/GdwGNCr3pqjTYXmWFxrNItIp2dZFp9++ilr164lHA4zZ84cxo0bl+qyRERSptXQfOzYMQoKCli3bh35+fkNdgrsVor/ApnjwR2oG2ti9QwrnqC4TGs0i0jntn79et555x3y8vL4m7/5G3JyclJdkohISjUbmv/nf/6Hl156ibKyMm699VaeffZZsrrr9KllwuntMPjOhuNNnAhoRhOUnvFopllEOh3LsjBNE6fTyejRo+nRowczZszo3ueziIhUazY0v/POOyxbtoypU6e2Zz0dU3khxCqg9+UNx4P/P3v3Hdh0nf9x/JnVdEIHFGSUUtYVKDJUQKQigmzPcSAgRUTPA/UQVMSBB4gingKuE8/F6CkbsSAgMpShDAfTylBBlgJSoE3bpEm+vz8K+VGg0AptOl6Pf9Lk2+T7zjcdr7zz+X4+DrBY4Kyxfcbp4RmRscVboojI5UhLS2PhwoVUq1aNDh06ULt2bWrXru3vskRESox8Q3P37t3Jyspi7dq152274YYbirSoEueP9bmXFwrNISFwZuUrw8Ds9XAiw8pf1GkWkVLA6/WyceNGVq5ciclk0rhlEZF85BuaFy9enO+dyl1oPrY+d27msPp5bz8Tms/wGpgxSNPsGSJSChw7dowFCxZw8OBB6tWrR/fu3alQoYK/yxIRKZHyDc39+vVTx+GMY19DVKv/7yif4XBccAntExmaPUNESj6v18upU6e44447aNy4MaZz/8aJiIhPvmd3vPTSS8VZR4ll9qTDyR/OH5oBuScCXmAJ7bR0zZ4hIiXToUOHWLVqFQDR0dE88sgjJCQkKDCLiFzCJaecK+8CHdsA48Kh+dzhGeo0i0gJlZOTwxdffMHXX39NaGgo1113HSEhIVgsFn+XJiJSKuQbmr/77rt8xy5f6OTAsio4cwtggqiW5288LzTndpoznRaCgoqnPhGRS9m7dy8LFy7k+PHjNG/enI4dOxIYGOjvskRESpV8Q3OzZs1ITk4uzlpKpCDHFqgYDwEVz9/ocEB09P9fPx2aDYsa+CJSMrhcLmbPnk1gYCD9+/fXNHIiIn+S0t3FGAaBji1Q684Lbz/vRMDc0GwK0MedIuJf+/btIyYmhoCAAO6++26io6Ox2Wz+LktEpNTK90TAwYMHF2cdJVP6bqyek1Cp9YW35zOm2WJXaBYR/3A4HMyfP5+pU6eydetWAKpXr67ALCJymfLtNH/99desX7/+gtseffTRIiuoRDmWz6ImZ1xg9oxMp5mK4VpyVkSKl2EYbN++naVLl5KdnU27du1o3Lixv8sSESkz8g3NcXFxxVlHyfTHejzmECwV4s/fZhgX7DSfdGjmDBEpfkuWLGHTpk1Ur16dW2+9leizz7cQEZHLlm9ovv322/Nc3717NzabjdjY2KKuqeQ49jVZIU0INV9guIXLBR5P3tCc4+H4Kc3RLCLFwzAMvF4vFouF+Ph4IiIiaNmyJWazPu0SEbnS8v3Lum7dOtq1a0dOTg4zZsxg8ODBPPHEE8yZM6c46/MftwNObCU7+OoLb3c4ci/POhHQm+Ph+Cl1mkWk6B0/fpzp06ezcuVKAGrXrk3r1q0VmEVEiki+neb333+f2bNnY7PZePfdd5kyZQpXXXUVSUlJ9OzZszhr9I8T28HwkhWcz1LiZ0LzWZ1mj9NNWnqAOs0iUmS8Xi/r169n1apVWCwWEhIS/F2SiEi5kG9oNplMREdHs3//fmw2G7Vq1QIoP6tHeV25F5bgC2/PzMy9PGd4Rlq6lYjYoi1NRMqnY8eO8fHHH3Po0CHq169Pt27dqFChgr/LEhEpF/INzW63G7fbzRdffOFbGfDUqVNkZWUVW3El2gU6zSavhxMZFhqo0ywiRcAwDDIyMrjzzjtp1KgRJpPJ3yWJiJQbFz0RsGvXrng8HqZOncquXbt4/PHH6d+/f3HWV3KdG5oNAyse0jI0pllErpwDBw6wc+dObr75ZipXrsyQIUPKzyd+IiIlSL6h+bbbbqNDhw4EBwdjNps5evQo48ePp2HDhsVZX8l1bmg+vRrgiQzNniEil8/lcrFq1SrWr19PhQoVaN26NcHBwQrMIiJ+ctFltE+ePMnUqVM5ePAg1apVO28aunLt3NkzTofmtHR1mkXk8vzyyy8sXLiQtLQ0rrnmGjp06IDdbvd3WSIi5Vq+cxNt3bqVQYMGUalSJbp160ZkZCSDBg1iy5YtxVlfyXXuiYCnl9A+kWEhPNxPNYlIqedyuZgzZw4mk4l77rmHbt26KTCLiJQA+XaaX3vtNf773/9SrVo1AG644QYSExP517/+xZQpU4qtwBIrn+EZLq8V60X79yIi59u7dy+1atUiICCAfv36UblyZWw2m7/LEhGR0/LtNLtcLl9gPqNmzZq4XK4iL6pUOC8053aaDY03FJFCcDgczJ07l2nTprF161YAqlWrpsAsIlLC5NsT9Xq9591mGIZC8xn5jGk22dRmFpFLMwyDbdu2sXTpUlwuFzfddBONGzf2d1kiIpKPfDvN119/Pa+88oovPHu9XiZOnEibNm2KrbgSzeGAgAB8YzFOh2aLXZ1mEbm0xYsX8/HHHxMVFcU//vEPEhMTNTOGiEgJlm9b9B//+AevvfYa7du3Jzw8nJMnT9K5c2eGDRtWnPWVXA5H3tUA3W7cHggKzfd9iIiUc4Zh4PV6sVgsNGrUiKioKK677jrMZv3dEBEp6fINzVarlccee4zHHnuM48ePExYWpjF2Z8vMPCc0ezjpsBIRoRW6ROR8f/zxBykpKVSvXp1bbrmF2NhYYmNj/V2WiIgUUL7tjY0bN3LHHXeQlJTEqVOnFJjPdU6n2cjxkJZu0cImIpKH1+tl3bp1vP322xw5coTo6Gh/lyQiIn9Cvp3mSZMm8fLLL3PixAkmTpzI66+/Xpx1lXznhGaP062FTUQkj6NHj/Lxxx9z+PBh/vKXv9C1a1fCwsL8XZaIiPwJ+YZmm81GnTp1AHjjjTeKraBSw+H4/5kzAI/TQ1q6ltAWkbwyMzPp2bMn8fHxmEwaviUiUloV6OyTC00/V+5dYHjGiQx1mkXKu/3797N8+XIAKleuzD//+U8aNmyowCwiUsrl22n+/fffmTVrFoZh+L4+46677iqW4kq0zEyoWdN31ezNHZ5RT51mkXLJ5XKxcuVKNmzYQIUKFbj++usJDg7WNHIiImVEvqG5R48eHD169Lyv5bSzO82GgcXwkJZhVadZpBz66aefWLRoESdOnODaa6/l5ptvxm63+7ssERG5gvINzQ8//HBx1lH6nB2avV4sJoMTGZo9Q6S8cTqdzJs3j+DgYAYMGECtWrX8XZKIiBQBrfn8Z50dmk+vBpiWrk6zSHnx888/Exsbi91up1+/flSuXFlTc4qIlGFahurP8HpzxzSfmT3jdGg+lWlBs0mJlG0ZGRnMmTOH5ORktm3bBkC1atUUmEVEyrh8Q/MPP/xwwdvPnBVermVn5176Os3u3Ass6AR5kbLJMAw2b97Mf/7zH3bu3En79u1p3Lixv8sSEZFikm9oHj9+vO/re++91/f19OnTi7ai0sDhyL08Z3iGobPkRcqsTz/9lE8++YTKlSszaNAg2rZtq5kxRETKkXzHNBuG4fvafbqTeu7t5VY+odlk1RBxkbLEMAy8Xi8Wi4XGjRsTHR3NtddeqzmXRUTKoXxT3tn/FPL7utw6LzTnvqmwBKrrJFJWHDt2jIULF1K9enVuueUWYmNjiY2N9XdZIiLiJxftNOfk5GAYxnlfl3tnQvM5JwIGBCk0i5R2Ho+Hr7/+mi+++AKbzUbz5s39XZKIiJQA+YbmgwcP0rlzZ19I7tSpE6BOM3B+pznHQ0aWmYoRmoxEpDQ7cuQIH3/8Mb/99hvx8fF07dqV0NBQf5clIiIlQL6heeXKlcVZR+mSmZl7eTo0G+7cJbQ1R7NI6WYymcjKyqJnz540bNjQ3+WIiEgJkm9ofuqpp3xfm0wmAgMDSUhI4K9//StmcznvqJ7Tac7J8nAiw6rVAEVKoV9//ZWdO3fSsWNHKleuzJAhQ/Q3TkREzpNvaO7atWue65mZmaxZs4YffviBZ555psgLK9HOCc2ebHWaRUobp9PJihUr2LRpE+Hh4bRp04bg4GAFZhERuaB8Q3Pbtm3Pu61Tp0706tWrSAsqFc45EdBweziREUBkbT/WJCIFtmfPHhYtWsTJkye57rrruPnmmwkICPB3WSIiUoIVuqVSkC6M1+vlX//6F3fddRdJSUns27fvgt9z//33M2PGjMKW4H/ndJpNHg9p6VZ1mkVKAafTyfz587HZbAwcOJAuXbooMIuIyCUVajWO9evXY7PZLvl9y5cvx+VyMWvWLDZv3sz48eOZPHlynu959dVXOXnyZOGqLSnOnAgYFASAxfBwIsOiMc0iJdhvv/1GgwYNsNvtJCUlUblyZaxakEhERAoo3/8YN9xwQ57rZrOZGjVqMHbs2Es+6Lfffusb3tG0aVO2b9+eZ/vSpUsxmUwkJib+mZr9z+HIHZphNoNhEGD2kJahMc0iJVF6ejpLliwhNTWVyMhIrr76aq666ip/lyUiIqVMvqF57dq1f/pBMzIy8sxtarFYcLvdWK1Wdu3axaJFi3j99df5z3/+U6DHczqdpKam/ul6/oygjL3EAi6X67x9Vz1wgLDAQHanpmL2GjQA0tKt/P77j5w4ocVfSpvs7Oxi//mSomcYBnv37mXz5s14PB7i4+OxWq16rcs4/T6XfXqNy4eS+DrnG5rT09OZO3cuFSpU4Pbbb8dsNrNz505GjRrFzJkzL/qgoaGhOM6M+yV3/PKZj0EXLFjA77//zj333MPBgwex2WxUr179ol1nu91OfHx8YZ/b5TlyDHZDQEAA9c7dd0AAVKiQW1NWNhzbTqbLQtOmfyneGuWKSE1NLf6fLylyCxcu5LvvviMmJoZbb72VI0eO6HUuB/T7XPbpNS4f/Pk65xfW8w3NjzzyCI0bN+aHH37g8OHDVKpUiTfffJMRI0ZccmfNmzdn1apVdO3alc2bN1O/fn3ftieeeML39RtvvEGlSpVK3zCNM8MzwLeEtrtww8NFpAh4vV7fm/QmTZpQtWpVrrnmGkwmE0eOHPF3eSIiUorlm/QcDgePPvoohmHQuXNnqlevzieffEJUVNQlH7Rjx46sW7eO3r17YxgG48aNY8qUKcTExHDzzTdf0SfgF5mZ/7+E9unQbJgtfixIRI4ePUpKSgo1atSgU6dO1KpVi1q1avm7LBERKSPyDc1npmAymUzY7XYmT56M3W4v0IOazWaee+65PLfVqVPnvO/75z//WZhaSw6H46zQ7AbAZFNoFvEHj8fDunXrWL16NQEBAVx77bX+LklERMqgfEOzyWTyfR0eHl7gwFwuOBxw5uz7051mi13DM0SK25EjR5g/fz6///47jRo1onPnznlOQhYREblS8k16O3bs8A2v2LNnj+9rk8l0yRMBy7w8nebc0GwLVqdZpLiZzWacTid33XUXf/mLTsQVEZGik29oTklJKc46SpezTwTMceP2QHBYoRdXFJE/Yd++fezcuZNbbrmFSpUq8c9//rNAK5WKiIhcjnxD88svv8yrr75anLWUHmd1mj2u3CW0IyNNl7iTiFwOp9PJ8uXL+eabbwgPD+eGG24gODhYgVlERIpFvqH5+PHjxVlH6XLW7BmuzNwltLUaoEjR2b17N4sWLeLUqVO0atWKm266yXeysoiISHHINzTv37+fiRMnXnDbo48+WmQFlXgeDzid/99pdrpJS7cQGennukTKKKfTyccff0xoaCj33XcfNWrU8HdJIiJSDuUbmgMDA6ldu3Zx1lI6nFnp8HRoNlweTmRYidChErlizpyAXKdOHex2O/3796dSpUq+lUVFRESKW77/gSpVqsTtt99enLWUDmdC8+kTAU1eN2npAcSp0yxyRaSnp/Ppp5+yc+dObrvtNq6++mqqVq3q77JERKScyzc0N27cuDjrKD3O6TRbDI1pFrkSDMPg+++/Z9myZXg8Hjp27EhCQoK/yxIREQEuEppHjBhRnHWUHpmZuZchIWAYBJg8pGVYNaZZ5DItXLiQ77//nlq1anHrrbcSqV8qEREpQTRAsLDO7jR7vVjMBicyLFSs6N+yREojr9eL1+vFarVy9dVXU61aNVq0aJFnRVIREZGSQKG5sM4OzadXA3S6rVi0IKBIoRw5coSUlBRq1qxJp06dqFWrFrVq1fJ3WSIiIhek0FxYZ58IeDo056DELFJQHo+HtWvXsnr1agIDA2nVqpW/SxIREbkkhebCytNpdgNgqM0sUiC///478+fP58iRIzRu3JjOnTsTcvqkWhERkZJMobmwzj4R8HSnGc0dK1IgFouFnJwcevfuTYMGDfxdjoiISIGZ/V1AqXOBMc3WQHWaRfKzd+9ePvvsMyB3/veHH35YgVlEREodtUgL6+zQfOwEoNAsciHZ2dksX76cb7/9loiICNq2bUtwcDBms96ri4hI6aPQXFgOB1gsEBCAkePBBASFKTSLnG3Xrl0sWrSIjIwMWrduzU033YTNZvN3WSIiIn+aQnNhORy5M2eYTORkeXBmmqkYrs6ZyBlOp5NPPvmE0NBQ7rrrLqpXr+7vkkRERC6bQnNhORy+JbRdmW5OZFi0GqCUe4ZhsHv3burWrYvdbqd///5UqlQJi2aWERGRMkIt0sLKzPSFZk+2h7R0KxERfq5JxI9OnTrFzJkzmTFjBtu2bQOgSpUqCswiIlKmqNNcWGd1mr05pzvNcX6uScQPDMPg22+/5fPPP8fr9XLLLbeQkJDg77JERESKhEJzYZ0Vmk0eD2npdmLVaZZyaOHChXz//ffUrl2b7t27E6lxSiIiUoYpNBfWmRMBAYvh0ZhmKVe8Xi9erxer1UrTpk2pUaMGzZo1w2Qy+bs0ERGRIqXQXFgOB1SuDECA2U1ahkVjmqVc+P3330lJSSEmJoZOnToRExNDTEyMv8sSEREpFgrNhXXmREDDwG7xkp5pOTNaQ6RMcrvdrFmzhrVr1xIYGEjr1q39XZKIiEixU2gurDNjmk8voe30WNEn01JW/fbbb8yfP5+jR4/SpEkTOnXqRPDp4UkiIiLliUJzYflCsxsAt0nTaknZZbPZ8Hg89O3bl3r16vm7HBEREb/RPM2FYRj/fyLg6U6z16z3HVK2/PLLLyxduhSAqKgoHnroIQVmEREp95T4CsPlAo8nz/AMk1WdZikbsrOzWbZsGd9//z2RkZEkJiYSHByM2az31iIiIgrNhZGZmXt51vAMs12hWUq/H3/8kU8//RSHw8H1119Pu3btsNls/i5LRESkxFBoLgyHI/fyrE6zLViHUEo3p9PJwoULCQsLo0+fPlSrVs3fJYmIiJQ4SnyFcVZo9rrcmIHAEHWapfQxDINdu3ZRr1497HY799xzD1FRUVgs+nkWERG5EA1WLIyzQnN2hocct4nQijqEUrqcPHmSGTNmMHPmTLZt2wZAdHS0ArOIiMhFqNNcGGdCc3AwrkwPjgwLERGapFlKB8Mw+Oabb1i+fDmGYdC5c2cSEhL8XZaIiEipoNBcGGedCOhxekhLtxAZ6d+SRAoqJSWFzZs3ExcXR/fu3YnQ+u8iIiIFptBcGGePaf7DzYkMCxFx/i1J5GK8Xi9erxer1UqzZs2IiYmhadOmmLSMpYiISKFoQG5hnBWaTR4PaelWdZqlxPrtt9947733WL58OQAxMTE0a9ZMgVlERORPUKe5MM4KzRbjGCcyAmiqT7ilhHG73axevZp169YRFBRETEyMv0sSEREp9RSaC+OsEwEDTB7SMqxoWKiUJL/99hvz5s3j2LFjXH311XTq1ImgoCB/lyUiIlLqKTQXxlmh2W714HBaCAjwb0kiZ7PZbBiGwd13303dunX9XY6IiEiZoTHNhZGZCQEBYDZjNRu4PJrXVvzvp59+YsmSJRiGQVRUFA899JACs4iIyBWmTnNhOBx5ltB26/CJH2VlZbFs2TI2b95MVFQUWVlZBAcH60Q/ERGRIqDUVxjnhGavVlATP0lNTWXx4sU4HA5uuOEGbrzxRqxW/TqLiIgUFf2XLQyHA4KDwe3OvW5VaJbi53Q6WbRoERUqVKBv375cddVV/i5JRESkzFNoLowzneac3E6zxa7DJ8XDMAx27txJ/fr1sdvt3HPPPURFRWHRpx0iIiLFQicCFkZmZm5o9uSGZmugAosUvRMnTvDhhx8ya9Ystm3bBkB0dLQCs4iISDFSq7QwHA6IiMCV6SYACAxVaJGiYxgGmzZt8q3o16VLF5o0aeLnqkRERMonhebCcDigRg2yMzwEAEFhOnxSdFJSUti8eTN16tShe/fuhIeH+7skERGRckuprzBOnwiYk+kmPdNMRKSm9pIry+Px4PV6sdlsNG/enNjYWJo0aaJp5ERERPxMobkwTp8ImJPtwZGuJbTlyjp8+DApKSnExMTQpUsXatasSc2aNf1dloiIiKDQXDinTwQ0cjycyLAQWcffBUlZ4Ha7+fLLL1m3bh3BwcHExsb6uyQRERE5h0JzQRmGLzSb3G7S0i3UVKdZLtPhw4eZN28ef/zxB02bNuWWW24hKCjI32WJiIjIORSaCyorKzc4h4RgMTycyLBzdaS/i5LSLiAgAJPJRL9+/ahTRx9diIiIlFSap7mgHI7cy5AQbGYPaRkWKlTwb0lSOu3Zs4fFixdjGAZRUVE8+OCDCswiIiIlnDrNBXUmNAcHY7e4yXZbMOsthxRCZmYmy5YtY8uWLVSqVIns7GyCgoI0M4aIiEgpoNBcUGd1moNsXpweHTopGMMwSE1NZfHixWRlZdG2bVsSExOxWvUzJCIiUlrov3ZBZWbmXoaEAuBGqwFKwbhcLj799FMqVqxIv379qFq1qr9LEhERkUJSaC6oszrNAF6TQrPkzzAMfvzxRxo0aIDdbmfAgAFERUVh1pgeERGRUkn/wQvqTGgOCgbAZNP7DbmwEydO8L///Y/Zs2ezfft2ACpXrqzALCIiUoop+RXUmdAcYAdnDqYAdZolL6/Xy6ZNm1ixYgUmk4muXbuSkJDg77JERETkClBoLqjTodlrs2Mmh4BghWbJKyUlhS1btlC3bl26d+9OxYoV/V2SiIiIXCEKzQV1+kTAbG8AwUBAsA6dgMfjwev1YrPZaNGiBXFxcSQkJGgaORERkTJGya+gTneas3OsBAPBFdRpLu8OHTpESkoKtWrVokuXLtSsWZOaNWv6uywREREpAgrNBXU6NLtcJnLcJsLCdVJXeZWTk8MXX3zB119/TWhoKHFxcf4uSURERIqYQnNBORwQFITb6SUt3UJkpD5+L48OHTrEvHnzOH78OM2aNeOWW24hMDDQ32WJiIhIEVNoLiiHA0JC8LrcnMiwEFHH3wWJPwQGBmK1WklKSlKHWUREpBzRGIOCysyEkBBMHg9p6VYiI/1dkBSX3bt38+mnn2IYBpGRkQwaNEiBWUREpJxRp7mgTneaLV4PJzIsJET4uyApapmZmXz22Wds3bqVypUrk52dTVBQkGbGEBERKYcUmgvqdGi2md2czAwgKMjfBUlRMQyDH374gcWLF5OdnU1iYiJt27bFatWvi4iISHmlFFBQp0Oz3eIhO8eKmo1ll8vlYsmSJYSHh3PrrbdSpUoVf5ckIiIiflYkodnr9TJ69Gh27txJQEAAzz//PLVq1fJtnzp1Kp9++ikAN954Iw8//HBRlHFlORxQtSrBNg9Or+ZoLmvOdJfj4+Ox2+0MGDCAyMhIzGYN+xcREZEiOhFw+fLluFwuZs2axWOPPcb48eN92/bv309KSgozZ85k1qxZrF27lh9//LEoyriyHA6oGI7VYuA2FJrLkoyMDJKTk5k7dy7bt28HoFKlSgrMIiIi4lMkneZvv/2Wtm3bAtC0aVNfEAGoWrUq7733HhZLbvB0u93Y7faiKOPKysyEiNyz/7xmjWopC7xeLxs2bGDFihVYrVa6d+9OQkKCv8sSERGREqhI0l9GRgahoaG+6xaLBbfbjdVqxWazERkZiWEY/Pvf/6Zhw4bUrl37oo/ndDpJTU0tilLzFZSxl1hyx7empqZS79QpHCYzFYHMnOxir0euvA0bNrBv3z6qVKnCtddeS3BwcOn41EP+lOxs/d6WB3qdyz69xuVDSXydiyQ0h4aG4ji97DTkdvTOnnnA6XTy9NNPExISwqhRoy75eHa7nfj4+KIoNX9HjsFuCAgIoF58PGRnU7FGTQBCwysQH1+zeOuRK8Lj8eD1erHZbISFhZGWlobFYqFhw4b+Lk2KWGpqavH/HZFip9e57NNrXD7483XOL6wXyaDN5s2bs3r1agA2b95M/fr1fdsMw+DBBx+kQYMGPPfcc75hGiWaxwNOJ+7gCgDYgjQ8ozQ6ePAg77zzDp9//jkANWrUICEhQfMui4iIyCUVSfrr2LEj69ato3fv3hiGwbhx45gyZQoxMTF4vV42btyIy+VizZo1ADz66KM0a9asKEq5Mk53zTNt4VQA7CGlIOiLT05ODqtBgLJ2AAAgAElEQVRWrWL9+vWEhoZSp47WQBcREZHCKZLQbDabee655/LcdnZQ2bZtW1HstuhkZgKQZQ2jAhAUptBcWhw6dIi5c+eSlpZGixYt6NChA4GBgf4uS0REREoZjTMoiNOdZpc1GIDQcB220iIwMBCbzUb//v0vecKpiIiISH40EW1BnA7NbksgpxxmwiM0BrYk27lzJ4sWLcIwDCIjIxk0aJACs4iIiFwWtUwL4nRo9pptnMiwElnXz/XIBTkcDpYuXcr27duJjo4mOzuboKAgnegnIiIil02huSBOh2aTxUJauoVqEX6uR/IwDIPt27ezZMkSnE4n7dq144YbbigdM7OIiIhIqaDQXBCnTwS0WM2cyLDQSKG5RHG5XHz22WdERkZy6623Eh0d7e+SREREpIxRaC6I051mmxXSs61YddT8zjAMduzYQcOGDbHb7dx7771ERERgNmuYvoiIiFx5in8FcTo0221esnP0kb+/HT9+nIULF7J37168Xi9NmjQhKirK32WJiIhIGabQXBCnQ3NQgJdsj0Kzv3i9XtavX8+qVauwWCz06NGDhIQEf5clIiIi5YBCc0E4HGCxEGz34tYh85tPPvmErVu30qBBA7p160ZYWJi/SxIREZFyQgmwIBwOCKsAgNekTnNxcrvdeL1eAgICuPbaa6lXrx6NGjXSNHIiIiJSrBSaCyIzE87MyGBTaC4uBw4cICUlhVq1atGtWzdq1KhBjRo1/F2WiIiIlEMKzQXhcGBUisYEmAN0yIqay+Vi5cqVbNiwgQoVKlC/fn1/lyQiIiLlnBJgQTgcOCOuIhCwBanTXJQOHjzI3LlzOXHiBNdccw0dOnTAbrf7uywREREp5xSaC8LhwBEeRyAQEKxDVpSCg4MJDAxkwIAB1KpVy9/liIiIiACglSAKwuEgKyx3THNwBXWar7SdO3eSkpKCYRhERETwwAMPKDCLiIhIiaK2aUFkZuIKzV08I7iiQvOV4nA4WLJkCTt27KBKlSpkZ2cTFBSkmTFERESkxFFoLgiHA3dwRXLcJsIj1Jy/XIZhsG3bNpYuXYrL5eKmm26iTZs2WCx6QyIiIiIlk0JzQTgceIPDSEu3EFFHXdDL5XK5WLZsGVFRUdx6661UrlzZ3yWJiIiIXJRCc0E4HBAYRFq6hasi/V1M6WQYBtu3b6dRo0bY7XbuvfdeIiIiMJvVuRcREZGST6G5IBwOLEEBpDms1NfKzYX2xx9/kJKSwq+//ophGDRp0oSoqCh/lyUiIiJSYArNBZGZiS3QRsZxCzpHreC8Xi9fffUVX3zxBTabjb/+9a8kJCT4uywRERGRQlNovpQcN7jd2IPMZOXoRLXCWLBgAdu2bSM+Pp6uXbsSGhrq75JERERE/hSF5kswZzkBCAoCp0eH61Lcbjder5eAgABatmzJX/7yFxo2bOjvskREREQui1LgJZhOh+bQIIMc1Gm+mP3795OSkkJsbCzdunWjevXqVK9e3d9liYiIiFw2heZLMGW7ICgIqxW8ZoXmC3G5XKxYsYKNGzdSsWJFGjRo4O+SRERERK4oheZLMGc5IfT0lBkWHa5zHThwgLlz53Ly5EmuvfZabr75Zux2u7/LEhEREbmilAIvwZTtwhtaATNgtqvTfK6QkBCCg4O54447iImJ8Xc5IiIiIkVCK0tcginbiSO0CgDWQIVmgNTUVD755BMMwyAiIoK///3vCswiIiJSpqnTfAmmLCeOsKsIA+wh5ftwZWRksHjxYlJTU6latSrZ2dkEBQVh0uTVIiIiUsaV7xRYAOYsJ47QaACCwspnp9kwDLZs2cJnn31GTk4ON998M61bt8ZiKZ/HQ0RERMofheZLMGW7cIblTpsWUrF8Hq4zs2NER0fTo0cPKlWq5O+SRETKpJycHA4cOEB2dra/SymxcnJySE1N9XcZUsSK43UODAykRo0a2Gy2An1/+UyBhWDKduIOjQAgLKL8dFYNw2Dbtm00atQIu93OvffeS0REhIZiiIgUoQMHDhAWFkZsbKz+3uYjKyuLoKAgf5chRayoX2fDMPjjjz84cOAAtWvXLtB9FJovwZzlwhsWzimHmcj65eMP2LFjx0hJSWH//v2YTCYSEhKIjIz0d1kiImVedna2ArNIMTCZTERFRXH06NEC30eh+RJM2U6IqsCJDCvREf6upmh5PB6++uorvvzyS2w2G7fddhuNGzf2d1kiIuWKArNI8Sjs75qmnLsEU5YTS4VQTjgsBAb6u5qi9cknn7By5UoaNGjAQw89xNVXX60/3iIi5ciGDRsYNmzYZT3GO++8w9atW/Pd/r///Q+A1atXM2vWrALV1Lp1a5KSkkhKSqJPnz4MGTIEl8t1WXVerocffviy7v/kk09yzTXX5HkeO3bsoEGDBmzYsCHf+23atIkff/zxvNsvddzPOH78OAMHDqRv374MHTqUrKysPNtdLhePPfYYvXr1YuDAgezduxfAd/yTkpJo06YNr7zySgGfadmh0HwJ5iwntrAgMrLL5njmnJwc3y9sy5Yt6dWrFz179iQ0NNTPlYmISGn0wAMP0KRJk3y3T548GYDExETuuuuuAj1mq1atSE5OJjk5mRkzZmCz2Vi5cuUVqffPevPNNy/7MSpXrszq1at91xcuXEjNmjUvep958+Zx5MiR826/1HE/46233qJ79+589NFHNGzY8Lw3LrNnzyY4OJjZs2czcuRIxo4dC+A7/uPGjaNKlSoMHjy4IE+xTNHwjEswZbsICLGRfarsHap9+/axcOFCYmNj6d69O9WrV6d69er+LktERAB+ng4/f3BlHzNuIMT1L/Td1q1bx6uvvordbic8PJxx48YRFhbGmDFj2L59O5UqVeLgwYNMnjyZN998k65du1KzZk2eeuoprFYrFouFf//738yfP5+TJ08yevRomjRpws8//8zjjz/OW2+9xfLly/F4PPTp04fevXvnW0tOTg5HjhyhYsWKAEyYMIFNmzZhGAYDBgygS5cubN26lTFjxhASEkJUVBR2u52HH36YwYMHEx4eTmJiIomJiTz//PMAvueUk5PD0KFDMQyDnJwcxowZQ2xsLI888ggZGRlkZ2czfPhwWrZsSZs2bVi3bh0//PADY8eOxWKxYLfbGTt2LF6vl8cee4yqVauyf/9+EhISGDNmzHnPpVu3bixatIgOHTrg9XrZsWMHCQkJvuc5atQo9u3bh9frZejQoYSEhLBmzRp27NhB3bp1ufvuu4mLiyMuLo709HS6du3Kddddx1NPPcWhQ4fIycnh2WefpVmzZr59fvvtt/zjH/8Act+4TJw4kQEDBvi279mzh8TExNwfl7g4fvrppzw1v/DCCwwfPpyQkJBC/xyVdmUvCV5hpmwXwaEWstPKTqfZ6XSyfPlyvvnmG8LDw2nYsKG/SxIRkRLKMAyeffZZZsyYQZUqVZg2bRqTJ0+mRYsWnDhxgrlz53L8+HFuueWWPPf76quvaNSoEU8++STffPMNJ0+eZPDgwfzvf/9j9OjRzJ8/H4AffviB1atXM2fOHFwuFxMmTMAwjDzDA9evX09SUhJ//PEHAL1796Z169Z8+eWXHDhwgJkzZ+J0OunVqxdt2rRh1KhR/Pvf/6ZevXpMmjSJ33//HYCjR48yb948AgIC6NWrF+PGjaNu3brMmTOH9957j2bNmhEWFsaECRPYs2cPGRkZ/Prrrxw7doypU6fyxx9/+IYrnDFy5EheeOEF4uPjWb58OePHj+eJJ55g7969vP/++wQFBdGhQweOHj1K5cqV89y3SZMmfP7552RmZrJ582ZatmzpC6lz5swhIiKCcePGkZaWRr9+/fj0009p27YtXbt2pVq1ahw+fJj58+cTERHBk08+CcDMmTOpXr06kyZNYteuXXz11Vd5QnNGRgZhYWEAhISEkJ6enqem+Ph4Vq1aRYcOHdiyZQu///47Ho8Hi8XCjz/+iMPhoHXr1n/qZ6m0U2i+BHOWk5AQE27KRmg+cOAAc+fO5eTJk7Rs2ZL27dsTEBDg77JERORccf3/VFf4SktLSyM0NJQqVaoAcO211zJx4kQiIiJo2rQpAJGRkcTFxeW539/+9jfeffdd7r//fsLCwvIdK/3LL7/QpEkTLBYLQUFBjBw58rzvadWqFZMmTSItLY0BAwZQo0YNAHbt2sWOHTtISkoCwO12c+jQIY4cOUK9evUAaNGiBYsXLwagRo0avv95P/30k6/7m5OTQ+3atUlMTGTv3r08+OCDWK1WBg8eTL169bj77rt59NFHcbvdvn2dceTIEeLj433HZsKECQDExMT4hjpWrlwZp9N5weffvn17VqxYwVdffcXgwYOZNGmS77l9++23vnHKbrebtLS0PPeNiIggIiLvLAU///yzr1Ncv3596tevn2d7aGgoDoeDwMBAHA4HFSpUyLP9zjvv5KeffqJ///40b96cRo0a+RYzS0lJoWfPnhd8HuWBxjRfgsnlJiQYPKay8f4iJCSEkJAQBg4cSOfOnRWYRUTkoiIiIsjIyPCNo924cSOxsbHUq1ePzZs3A3Dy5MnzOrArVqygRYsWTJs2jc6dO/Pee+8BuZ3rs8XFxfHDDz/g9XrJycnh3nvvzfckv4iICF544QVGjhzJkSNHiIuLo2XLliQnJzNt2jS6dOlCjRo1qFq1Knv27AFgy5Ytvvubzf8fe2rXrs1LL71EcnIyw4cP58Ybb2TDhg1ER0fzwQcfMHjwYCZOnMjOnTtxOBy88847jB8/3jfG94zo6GjfiXmbNm0iNjYWKPjMDD169GDBggUcPXqUmJiYPMelW7duJCcn8+6779K5c2cqVqyIyWTyHcOzn88ZderUYdu2bQDs37+fxx57LM/25s2b8+WXXwK5J2O2aNEiz/Zt27bRokULkpOT6dChQ54x1uvXr6dt27YFel5lUdlIgkXIZDrdYbaWzk6zYRikpqaye/dubr31ViIiIrj//vs1K4aIiFzQunXruOOOO3zXJ0yYwPPPP88///lPTCYTFStW5MUXXyQiIoLVq1fTu3dvKlWqRGBgYJ6V1Ro3bszw4cN54403MJvNPPXUU0BuqHv88ce5/vrrgdzhAG3btqVPnz54vV769Olz0YZOnTp1SEpK4vnnn+e1115j48aN9O3bl8zMTDp06EBoaCijRo3i6aefJjg4GJvN5uuSn2306NGMGDECj8cD5I7VDQ8PZ9iwYUybNg2z2cxDDz1EbGws//nPf1iwYAE2m40hQ4bkeZznn3+esWPHYhgGFouFcePGFep4x8XFkZaWxp133pnn9t69ezNy5Ej69etHRkYGffv2xWw2c/XVV/PKK6/4uu3n6t27N08//TT9+vXD4/Hw9NNP59k+ePBgRowYwezZs4mIiPB1xp944gmGDh1KrVq1eO211/jggw8ICwvjhRde8N336NGj53W2yxOTce5bvhIoNTXV99FHsTmyBpYnkvVyc4Je/S+f7KzNXx+IKt4aLlN6ejqLFy/mxx9/5KqrriIpKUmrKF2AX36+pNjpdS4fSvvrXJrq/+mnn/jxxx/p1q0baWlpdO/enVWrVhX5J5gFWSnuww8/pEuXLkRGRjJp0iRsNttlTxEnxau4Vn680O9cfr+H6jRfQoYliiDAGlh6Os2GYbB582aWLVuG2+2mQ4cOtG7d+oIf44iIiPwZV111Fa+88grTpk3D4/Hw+OOPl5ghf1FRUQwcOJDg4GDCwsIYP368v0uSMkCh+RIyA3K7ywEhpSc0u1wuVq5cSZUqVejRowdRUaWrQy4iIiVfcHCwb87lkqZz58507tzZ32VIGaPQfDEGZNkjAQgOK9mHyuv1snXrVhISErDb7QwcOJDw8HCNXRYRERG5Akp2EvQ3F+SEVQIguGLJ7TQfPXqUlJQUDhw4gMViISEhoVwP1BcRERG50hSaL8YJOaG54bNCRMkLzR6Ph7Vr17JmzRoCAgK4/fbbady4sb/LEhERESlzFJovxgnesHBcOSbCI0veSXQLFixg+/btNG7cmM6dO5fLJS1FREREikPJS4IliRMIDeNEhoXwiJIxNjgnJ8c36Xvr1q3p3bs3d955pwKziIhcEfv372fIkCH06tWL/v3788ADD7B79+4i29/Ro0cZPXr0ZT1GUlISL774ou+60+mkffv2F73P5UxBN3/+fNq1a0dSUhJ9+/ZlwIABvsVfilpSUhJdunTJc9uyZcto0KABBw4cyPd+n3/+uW858bO98MILHDp06JL73bdvH3369KFv376MGjUKr9ebZ/uJEyf4+9//Tp8+fRg8eLBvyfOtW7fSt29f+vTpw5AhQ/JdGbE0UGi+GCeYQ0M46bBgKQGjM/bu3cvbb7/NsmXLAKhWrRoNGjTwc1UiIlJWZGVlMXjwYO69915mz57N9OnTefjhh3nuueeKbJ+VK1e+7NAMsGjRIjZu3Fjg73/zzTcva3/du3cnOTmZjz76iC5duvD2229f1uMVVmpqqu/rTz/9lOrVq1/0+6dPn05GRsZ5tz/zzDNUq1btkvt78cUXGTp0KB999BGGYbBixYo82//73//SokULZsyYQVJSEhMnTsQwDJ599llefPFFZsyYQdu2bTl48GABn2HJo+EZF+MEW3ggjmz/vrdwOp18/vnnfPvtt0RERNCoUSO/1iMiIsVg+nT44IMr+5gDB0L//vluXrVqFa1ataJZs2a+25o0acL06dMB2LVrF+PHj8fr9XLq1ClGjhxJ8+bNadOmDevWrQNg2LBh9O7dm+joaJ566imsVisWi4V///vf2Gw2hg4dimEY5OTkMGbMGEJCQnj00UeZPXs2S5cu5cMPP/Tt+7XXXmP37t28++672Gw2Dhw4QMeOHc9blQ9yw9+zzz7L/PnzsVr/P95crOaFCxdy9913s3jxYkwmE2PGjOH6668nJiaG559/HoDw8HDGjRtHWFhYvsft5MmTvtB6oecwdepUqlSpwt13383Jkye59957mT9/PhMmTGDTpk0YhsGAAQPo0qULH374IQsWLMBsNtO8eXNGjBhx3v66devGokWLiI+P59SpUzidTipVyp24ID09nWeeeYa0tDQARo4cyeHDh0lNTWXEiBG8/PLLDBkyhPDwcBITE1m9ejWjR48mPDycJ598kvT0dAzD4KWXXvItCQ6wY8cOrrvuOgASExNZt24dHTt29G3fs2cPw4YNA3KX6n7uuef45ZdfCA8PZ9q0aezatYsbb7yRuLi4fI9jSadO88U4wR4aQKbTf4dp//79vPXWW3z33Xe0atWKQYMGUbt2bb/VIyIiZdeBAweIiYnxXR88eDBJSUl07tyZ3377jT179jBixAimTp3qC375+eqrr2jUqBFTpkxh0KBBnDx5kq1btxIWFsa7777LyJEjz+t87t27l3feeYfk5GRq167N2rVrATh06BBvvPEGs2bNYtq0aRfcX4MGDbjtttvOW8jkYjVHRkbSoEEDvvnmG1wuFxs3buSmm27i2WefZdSoUSQnJ5OYmMh777133v4WLVpEUlISd9xxB++//z6JiYn5PoeePXuyYMEC3/169OjBl19+yYEDB5g5cybTp0/n7bff5tSpU8yfP59nnnmGWbNmUbNmTdxu93n7bt++PatXr8YwDD777LM8c1K//fbbtGrViuTkZMaOHcvo0aNp164d8fHxvPTSS9hsNo4ePcr777/P3//+d9/9Jk+eTPv27Zk5cyZDhw5l69atefZpGIZvGtuQkBDS09PzbI+Pj2flypUArFy5kuzsbNLS0vj+++/p27cvU6ZMYf369Xz99dcXfP1KA3WaL8YFQWE2nMf8F5rDwsIICwujZ8+e+a4zLyIiZVD//hftCheFqlWrsn37dt/1M4uX9OrVC7fbTXR0NG+99RaBgYE4HA5CQ0PPewzDMAD429/+xrvvvsv9999PWFgYw4YNIzExkb179/Lggw9itVoZPHhwnvtGRUUxYsQIQkJC+Pnnn2natCkA9evXx2q1YrVasdvt+db/wAMP0KdPH1avXu277VI19+rVi48//pijR4/Svn17rFYrP/30E2PGjAFyzyW6ULOqe/fuPP744wB8/fXXPPjgg3z++ecXfA41a9YkJCSEPXv2sHDhQt566y3mzZvHjh07SEpKAsDtdnPo0CFefPFFPvjgA1555RWaNm3qO55ns9vtxMfH8/333/P5558zadIkPvroIyC3s75+/XqWLFkCwKlTp867f40aNc5bvfGXX37hb3/7G5B7ztS5zl5V2OFwUKFChfOO/QsvvMCAAQNo27YtVatWJTw8nFq1alG3bl0A2rZty/bt2y/4+KWBOs0Xkw0hoSZyjOIb0GwYBtu3b2fBggUYhkF4eDj33XefArOIiBS5m2++ma+//prNmzf7btu3bx+//fYbJpOJF154gSFDhvDSSy9Rv359X6Bzu904HA5cLhd79uwBYMWKFbRo0YJp06bRuXNn3nvvPTZs2EB0dDQffPABgwcPZuLEib79pKen8/rrrzNp0iSef/557Ha77/ELulCXxWJh/PjxeU4KzK/mM1q3bk1qairz5s3zhcbatWvz0ksvkZyczPDhw7nxxhsvut+rrrqKnJyciz6HXr16MXnyZKpUqUJkZCRxcXG0bNmS5ORkpk2bRpcuXahRowazZ89mzJgx/O9//yM1NZXvv//+gvvs3r07U6dOpWLFinkmA4iLi2PAgAEkJyfz6quv0qNHD98xPFPL2QH4jDp16rBt2zYANm3axMsvv5xne8OGDdmwYQMAq1ev5pprrsmz/ZtvvuGvf/0rU6dOpUaNGjRv3pyaNWvicDjYt2+f73vq1at30WNZkqnTfDFOqBAGHnPxHKZTp06xePFidu7cSbVq1cjOziYoKEir+omISLEICQlh8uTJTJgwgVdeeQW3243VamXs2LFUr16dW2+9lQcffJCoqCiqVq3qGzfbv39/7rrrLmrUqOE7qaxx48YMHz6cN954A7PZzFNPPUW1atUYNmwY06ZNw2w289BDD/n2HRoaSvPmzbn99tsJDg6mQoUKHDlypNBNo7i4OO655x7fMI78aj7DZDLRqVMnvvrqK2rVqgXA6NGjGTFiBB6PB8gN3udatGgRW7ZswWKx4HA4GDNmTL7PAaBDhw4899xzvjDavn17Nm7cSN++fcnMzKRDhw6EhobSoEED/va3vxEREUGVKlW4+uqrL/g827Rpw5NPPpnnDQLAoEGDeOaZZ5g9ezYZGRm+WUKaNWvGE088wdixYy/4eIMGDeLpp58mJSUFgHHjxuXZPmLECJ599lkmTpxIXFwcnTp1AmDgwIG8/fbb1K5d2zf+Ojo6mnHjxhEQEMALL7zAY489hmEYNGvWjHbt2l1w/6WBybhQ37+ESU1NJT4+vnh3emQNxqOdMP19NUt+qEqXwUXX6TUMg++++47PP/8cj8dD+/btadmy5QXfCcqV55efLyl2ep3Lh9L+Opf2+otDVlYWQUFB/i6j0LKysujXrx9z5szR//cCKK7X+UK/c/n9HqrTfBGZRhVCAHNgwCW/93K4XC6++OILrrrqKnr06EFkZGSR7k9ERESKz3fffceoUaMYOnSoAnMpptB8EemeaoQA1qArf5i8Xi9btmyhSZMm2O127rvvPipWrKihGCIiImVM8+bNWbhwob/LkMuk0HwRGabccVkBIVf2MB05coSUlBQOHjyIzWajcePGhIeHX9F9iIiIiMiVo9B8EVmmygAEhV6Z2TM8Hg9r1qxhzZo1BAYGcuedd2qhEhEREZFSQKH5IpzW3NAcUvHKhOYFCxawfft2EhIS6Ny5M8HBwVfkcUVERESkaCk0X4Q7IAKAsIg/f5hycnLwer3Y7XZat25NQkIC9evXv1IlioiIiEgx0CmcF+Gx544zDq/05zrNv/zyC5MnT2bZsmUAVKtWTYFZRERKrA0bNtC6dWuSkpJ8S0QPGTIEl8t1WY87bNgw38IYl+uTTz6hXbt2vhqTkpJYsWLFFXnss23atIkff/zxvNsPHz7MI488QlJSEj179mT06NG4XC4OHDhAr169rsi+z8ytvHXrVrp168aECRMYNmzYn3od2rdvz/3335/ntilTptCgQYOL3m/WrFnk5OScd3tB69i8eTM9e/akd+/evPnmm+dt379/P3fffTd9+/bl8ccfJysry7fN6/Xy0EMPMWPGjEvupzgpNF9MYBinHGZCQgs3o0V2djYLFy5k+vTpmEwmEhISiqhAERGRK6tVq1YkJyeTnJzM/PnzsdlsrFy50t9l5dG9e3dfjcnJydx8881XfB/z5s3zLUxyhsfj4cEHH2TgwIEkJyczZ84crFYrr7/++hXd95mQuXbtWnr37s1jjz3GpEmTzlv6uqB+//13jh8/7rv+5ZdfUrFixYve57///S9er/e82wtax6hRo5gwYQIzZsxgy5Yt7NixI8/2l19+md69e/PRRx/RsmVLpkyZ4tv26quvcvLkyUvuo7hpeMZFmINDOJlhokIhMvOvv/7K3LlzycjI4Prrr6ddu3bYbLaiK1JERMqk6dPhgw+u7GMOHAj9+xf8+10uF0eOHKFixYp4PB7+9a9/8dtvv5GWlkZiYiJDhw7lySefJCAggIMHD3LkyBHGjx9Po0aN+PDDD5kzZw6VK1fmjz/+AHKHLD799NPs378fj8fDvffeS9euXUlKSqJBgwbs3r2b4OBgrrnmGtauXcupU6f44IMPLhnwIHdV3eHDh5ORkYHH4+GRRx6hdevWdO/endjYWAICAhgzZgzPPPOMb1XAkSNH0qBBA5588kl+/fVXnE4n9913HzExMaxZs4YdO3ZQt25d3yqH3377LVWrVs2zSt/w4cPxer2+5wiwdOlSPvzwQ9/11157DYChQ4diGAY5OTmMGTOG2NhYHnnkEXmCEm4AAB9sSURBVDIyMsjOzmb48OG0bNmSNm3aMHnyZObOnYvNZqNq1aq8+OKLLFmyhOPHj/Pss8/idDqx2+2MHTsWj8fD4MGDCQ8PJzExkb///e95jk2nTp1YunQpffv25aeffiImJobdu3cDuZ3zcx9v7dq1HD16lGHDhnHPPffwyiuvYLPZ6NWrF6+//jpLlizh8OHDjBw5kpycHAIDA5k0aZJvnYmMjAxcLhcxMTEA3HDDDXz99dd5Jj/Ys2ePb3XC5s2b+1YgXLp0KSaTiTZt2lzyNS9u6jRfhC0kCIejcPepUKEC4eHh3H///XTs2FGBWURESpX169eTlJRE165dueOOO+jYsSOtW7fm8OHDNG3alPfff58ZM2bk+ei8WrVqvP/++yQlJTFr1izS09OZPn06s2fP5q233vJ9zD9r1iwiIiKYOXMmU6ZM4dVXX/V1QJs0acK0adNwuVwEBgYyZcoU6taty6ZNm86rcdGiRb6hGUOGDAFg8uTJXH/99Xz44Ye89tprPPPMM3i9XjIzM3nwwQeZOHEib7/9tq+TPnbsWEaPHk1GRgYbNmzgzTff5N1338Xj8dC4cWPatm3L8OHDfYEZcqeMrVmzZp5a7Hb7eSvX7d27l3feeYfk5GRq167N2rVr2bp1K2FhYbz77ruMHDmSjIwMfv31V44dO8bbb7/NhAkTyM7O9j1GkyZNuP322xkwYAAdO3b03f7SSy+RlJREcnIy9913H6+88goAR48e5f333z8vMENuZ37JkiUApKSk0KNHj4s+Xs+ePalcuTKTJk0CwOl08tFHH3Hbbbflud8DDzzArFmzuOuuu/jhhx982zIyMggNDfVdDwkJIT09PU9N8fHxvk8wVqxYQVZWFrt27WLRokU88sgj5z2HkkCd5osICAnAkXnxVcYNw2D79u3s2bOH2267jfDwcAYOHFhMFYqISFnVv3/husJXSqtWrZg0aRJpaWkMHDiQGjVqABAeHs62bdtYv349oaGheca1nllyuGrVqnz33Xf8/PPP1K1b1/cxfpMmTQD46f/au/Ooqsr1geNflHMgBhUVTVQcUFIzRPRmDmE5pBcJBxQRpEwt50IcQAbFMU3C60AWOUZ5FYcwqXQ5dLEyLcmhDCPpJ2p4xRFkOgxn//5wsa9HhuPIkXw+a7kWZ7/77P3s/XBcz3l59/umpdGtWzcAbGxscHJy4vz58wBqL2StWrVo1aqV+rNOpysTo6enJ9OnTzfYlpaWphaDDRs2xMbGRi3IW7RoAUBqaiqHDx9WC8js7GxsbGyIiIggIiKCnJwcvLy8Krw3Dg4O6nNKpa5fv87x48dp3bq1uq1evXoEBwdjbW3Nn3/+iaurK+7u7pw9e5aJEydibm7OhAkTaN26Nf7+/gQFBVFcXExAQECF5y6VmprKRx99xJo1a1AURe2ca9KkSYXDJho1agTc6lX++eefCQwMNHq825Xev9v93//9Hx07dgTAw8PDoM3Gxobc23odc3NzqVWrlsE+wcHBzJ8/n8TERLp27YqdnR0JCQlcunSJ119/nfPnz2NhYUHjxo1xd3c3el+qghTNlbCy0ZB5raTC9qysLL788kv++OMPGjdujE6nw9LSsgojFEIIIR4NOzs7li5dymuvvUZCQgK7d+/G1taWefPmkZ6eTnx8PIpyq2PpztVsmzZtypkzZygoKECj0ZCSkoKXlxdOTk4cPXqUvn37kpOTQ2pqqlqUP6jSY7dr145Lly6RnZ2tLhxWunR1y5Yt8fLy4tVXX+Xq1ats3bqVzMxMTp06RUxMDDqdjp49ezJw4EDMzMzU6yvl6urKhQsXOHnyJC4uLiiKwqpVq7CwsFCL5ps3b7JixQr+85//APDGG2+gKApHjhyhQYMGrFu3jmPHjhEdHU14eDi5ubnExsaSmZmJr68vL7/8cqXX2bJlS0aPHo2bmxtpaWlqT7yx5bk9PDxYvHgxHTt2NMhXRcczMzNTxzSXd2wnJyd++eUXunXrxhdffEFWVpZa9NvY2KDRaDh37hxNmzblu+++Ux9uLHXo0CEmTZpEmzZtWLduHd26dcPf319tj46OplGjRo9NwQxSNFespAQrmxoUXiz7DVdRFJKTk9m7dy+KotCvXz+ef/55WU9eCCHE30qrVq0ICAhgwYIFTJkyhaCgIJKTk3nqqado1qxZmQflStWtW5d33nkHX19f6tatqw5f8PHxISIighEjRqDT6Zg8eTL16tV7KLGOGzeO0NBQ9uzZQ0FBAfPmzcPc3LDMGT9+PGFhYcTHx5OTk8PkyZOxt7fn8uXLDBo0CCsrK0aPHo25uTkdOnQgKiqKJk2a4OTkBNwqHpcvX868efPIz88nLy8PV1dXAgMD1XthY2ODm5sbgwcPxsrKilq1apGZmUmvXr2YOnUqGzdupEaNGkyaNInmzZsTExNDQkICGo1GHWpSmeDgYCIjI9HpdBQUFBAWFnZX96d///4sXLiQhISEuzpe586deeutt5g0aVK5x5s5cyazZ89m9erVWFpasnTpUoP2uXPnMn36dEpKSujRowcdOnTgxo0bhIeHs2rVKlq0aEFoaCharZbWrVsze/bsu7oOUzJT7vwa9RhKSUlR//RTZf7cQ05qfQ4fzqVPpOG3HJ1Ox6pVq7C3t+fVV1/Fzs6uamMTD5VJfr9ElZM8Pxmqe56re/xVIT8/v8wYYvH3U1V5Lu8zV9HnUHqaK1CSnY/NUwr6kltjtvR6PceOHcPV1RULCwvGjh1LrVq1yvxJSgghhBBC/P08kqJZr9cTGRnJ77//jlarZcGCBTRr1kxtj4+PZ/PmzepAeGPjd0wh+zLYaUHRF/Lf//6XL774gosXL2JhYUH79u3vavobIYQQQgjx9/BIiuZ9+/ZRWFjIli1bOH78OIsXL2b16tXArSlR4uLi2L59OzqdDj8/P7p3737fE3Y/KtlXzbBtWMKFmun8+HEylpaWDB06lHbt2pk6NCGEEEIIUcUeSdGcnJzMiy++CNx60vTXX39V206ePEnHjh3RarVotVocHR05ffq0Oh3N4yI3uwYJ105woWYmLu1d6NevH1ZWVqYOSwghhBBCmMAjKZrvnNS6Zs2aFBcXY25uTk5ODra2tmqbtbU1OTk5lR5Pp9ORkpLyKEKtUJFTLawP16BTc1uc2rQhPT29Ss8vqk5BQUGV/36Jqid5fjJU9zwXFRWRn59v6jAea4qiyD16AlRVnouKiu76/4xHUjTfOam1Xq9Xp30pb8Lr24vo8lhYWFT908Rt29KhtzzJ/CSQHD8ZJM9Phuqe55SUFJkZwgiZPePJUFV51mg05c6eUZ5HMrGwm5sbBw8eBOD48eM4OzurbS4uLiQnJ6PT6bh58yZpaWkG7UIIIYQwjSNHjjB16lT19e7du/H09CQjI6PMfp07d+bixYvqtqioKHbs2FFlse7du5dLly49cFyxsbGcPHmywvaAgADS0tLKnOf2+3S/dDodS5Yswc/PD39/f95880019l69epW7GuK9WrhwIRkZGWRnZzN8+HBGjx5t9JorEhISQufOnQ1Wgzx16hTPPPMMR44cqfB9P/30E6dPny6z/W7juHbtGqNHj8bPz4/AwMAyPdCFhYVMmzYNHx8fRo8ezdmzZw3aV69e/VDy9UiK5r59+6LVavH19eXdd99l1qxZrF+/nv3792Nvb09AQAB+fn68/vrrTJ06FQsLi0cRhhBCCCHu05dffklsbCwbNmzAwcGhTLtGo2HWrFllVs2rKp988km5wzvvNa633nrLZM9VLVy4kIYNG7Jp0yY+++wzfHx8DJa4fhjCwsJwcHAgNTVVXZHwQa7Z3t5e7RgF2LVrF02bNq30Pdu3by93IZy7jeODDz7A09OTTZs20a5dO7Zs2WLQHh8fj5WVFfHx8YSHhzN//ny1LSkpySDeB/FIhmfUqFGDefPmGWwrXU0Hbq0I5OPj8yhOLYQQQvw9/PfKrX8P09P1b/0zIiEhgU8//ZT169dXOMXqCy+8gF6v57PPPmPkyJEGbXFxcSQmJmJmZoaHhwevvfYaqampLF68GL1eT3Z2NuHh4bi5ufHyyy/TsmVLdTnniIgIdDodFhYWzJ8/X11dMCcnh4KCAt5++230ej0pKSkEBwezadMmgxm47jWukJAQPDw8eP7555k5cyaZmZk0atSIn376ie+++w6AmJgYrly5Qn5+PtHR0QCkp6czZswYrl+/zogRIxg2bBi//fYb8+fPp2bNmmr8er2eCRMmUKdOHdzd3XnzzTeBW72jBw4cYO7cuWp8ffv2pXPnzgYxV3TfQkJCOHfuHDqdjjFjxuDh4cGyZcs4fPgwer2eAQMGMGrUKAICAggLC2P+/PlkZmayYsUKMjIy8PDwoGvXrsyZM4f09HT0ej2BgYF06dIFT09PmjdvjlarVa+31IABA0hMTKRPnz7o9XpOnTrFc889B9waH3zn8aytrfn22285deoUrVq1wt/fX833zZs31Xs/a9YsMjIyKCoqIiIigjZt2qjnTE5OZty4cQC4u7sTHR3NqFGj1PYzZ86oy223bNlS/ctAeno6W7ZsYcqUKWzdurXc3+N7IYubCCGEEEJ19OhRLl26RFZWFiUlJZXuGxkZybBhw+jRo4e67cyZM3z11Vds2rQJMzMzRo0aRY8ePThz5gzBwcE888wz7Nq1ix07duDm5sbFixfZsWMHdnZ2BAYGEhAQQM+ePfnhhx+Iiopi/PjxXLlyhQ0bNnD16lV+//13XnnlFdq2bUtkZGS5U9beS1yltmzZQpMmTVixYgVpaWl4enqqbT179mTgwIGsXLmS3bt34+LiQlFREatXr0av1zNw4EB69+5NeHg4CxcupG3btuzbt4/Fixczc+ZMLl++zPbt2w1ivXHjBvXr1y+zSNqdqwyXd9+cnZ05cuQI27dvB+D7778H/vdlp2HDhgZDUjQaDaGhoWzevJm3336bkJAQALZu3YqdnR2LFi3i+vXrjBw5ki+//JK8vDwmTpxY7jS7Li4u7N27l7y8PI4fP06XLl3UIrWi47344ot4eHjg4OBgkO/SODZv3kzjxo1ZtmwZqampHDp0yKBovn0SCWtra27evGkQU9u2bfnmm2/o06cPJ06c4NKlS9y8eZN58+axZMmSMsNr7pcUzUIIIcTj6C57hR82e3t71q9fz9atW5kxYwYff/wx+fn5jB8/HoBu3brh5uYG3CrwQkNDCQkJUbelpqaSkZGh9gRmZWVx7tw5GjRowAcffIClpSW5ubnqLFt2dnZqoZiamspHH33EmjVrUBQFjUZD69at8ff3JygoiOLiYoYPH270Gu4lrlJpaWlqb6WTkxN169ZV29q3bw9A/fr1uXLlVu+/q6urWgQ7OTlx4cIFMjMz1YfK/vGPf/D+++8D0KRJkzLFvZ2dHdnZ2SiKYlA479q1i/79+6uvy7tvNjY2REREEBERQU5ODl5eXgBER0cTHR3NlStX1Kl/K5OamkpycrI6rri4uJjr168D0KJFiwrf16tXL/bv38+hQ4eYMGECy5YtM3q826/7zi8Gf/75p3rvnZ2dcXZ2Nhi3XDqJROk9qFWrlsH7vb29SUtL47XXXsPNzY1nn32WH374gcuXLzN16lSys7PJzMwkNjaWt956y+h9qcgjGdMshBBCiOqpWbNmWFhYMHLkSDQaDatXr8ba2pq4uDji4uKYMGGCwf69evWiRYsWfP7558CtP4+3atWKTz75hLi4OIYMGYKzszMLFy7k7bffZsmSJTg7O6tjjmvU+F8p0rJlS6ZPn05cXBxz586lX79+/P777+Tm5hIbG8vixYtZvHgxAGZmZpWOW77buEo5Oztz7NgxAM6dO1em2LvTb7/9RnFxMXl5eaSlpeHo6EiDBg3UB95++uknmjdvXuYaS2k0Gnr06EFcXJy6bffu3WzcuBGNRqNuK+++ZWZmcurUKWJiYoiNjWXp0qUUFhaye/duoqOj2bhxI59//jl//fVXpdfQsmVLBgwYQFxcHB9//DH9+/dXh+OUF3OpV199lYSEBC5fvoyjo6PR492eq/KO6+TkxC+//ALA+fPnmTZtmkG7m5sbSUlJABw8eJBOnToZtP/yyy906tSJuLg4+vTpQ9OmTXnllVf44osviIuLIzQ0lBdeeOGBCmaQnmYhhBBCVGDRokUMGjSITp068cILL1S4X1hYGIcPHwagTZs2dO3alREjRlBYWIiLiwsNGzbEy8uLiRMnUq9ePZ5++ulyi9Lg4GAiIyPR6XQUFBQQFhZG8+bNiYmJISEhAY1Gw8SJEwHo2LEjM2fOZN26ddSpU+e+4yo1dOhQQkJC8Pf3x8HBwegkBRYWFrz55ptkZ2czZcoU6tSpw4IFC5g/fz6KolCzZk0WLVpU6TFmzZrFu+++i6+vLwC1a9dm5cqVBvuUd9/s7e25fPkygwYNwsrKitGjR6PVaqlduzYDBw6kdu3adO/evdwHOG/n6+tLeHg4I0eOJCcnBz8/v0qL5VItW7bk+vXreHt739XxOnToQFRUFE2aNKkwjtDQUEaOHElJSQmhoaEG7RMmTCA4OJj4+Hjs7OzUHvyZM2cSGBhIs2bNWL58OevWrcPW1paFCxcavYb7YaaY6rHXe2DKeTer+5yfwjjJ8ZNB8vxkqO55ru7xV4VHNX/vzz//TF5eHj169ODs2bOMHTuWffv2PfTziLtTVfM0l/eZq+hzKD3NQgghhHjiNW3alKCgIFatWkVxcTGzZ882dUjiMSNFsxBCCCGeePb29gbji4W4kzwIKIQQQgghhBFSNAshhBCPkWrwqJEQfwv3+lmTolkIIYR4TFhaWnL16lUpnIV4xBRF4erVq1haWt71e2RMsxBCCPGYaNKkCRcuXODy5cumDuWxVVRUZDCPsfh7qoo8W1paVjgNXnmkaBZCCCEeExqNptKV2IRMy/ekeBzzLMMzhBBCCCGEMEKKZiGEEEIIIYyQolkIIYQQQggjqsUy2sePHze6BrwQQgghhBAPSqfT4erqWmZ7tSiahRBCCCGEMCUZniGEEEIIIYQRUjQLIYQQQghhhBTNQgghhBBCGCFFsxBCCCGEEEZI0SyEEEIIIYQRUjQDer2e2bNnM3z4cAICAkhPTzdoj4+PZ8iQIfj4+PDNN9+YKErxoIzlecOGDQwbNoxhw4axatUqE0UpHoSxHJfuM3bsWP7973+bIELxMBjLc1JSEj4+Pvj4+BAZGYlMElU9Gcvz2rVrGTJkCN7e3uzdu9dEUYqH4cSJEwQEBJTZfuDAAby9vRk+fDjx8fEmiOwOilD27NmjBAcHK4qiKMeOHVPGjx+vtmVmZiqenp6KTqdTsrOz1Z9F9VNZns+dO6cMHjxYKS4uVkpKSpThw4crKSkppgpV3KfKclzq/fffV4YOHaps2rSpqsMTD0lleb5586YyYMAA5erVq4qiKEpsbKz6s6heKstzVlaW0rNnT0Wn0yk3btxQXnrpJVOFKR5QbGys4unpqQwbNsxge2FhodKnTx/lxo0bik6nU4YMGaJkZmaaKMpbpKcZSE5O5sUXXwTA1dWVX3/9VW07efIkHTt2RKvVYmtri6OjI6dPnzZVqOIBVJbnp59+mjVr1lCzZk1q1KhBcXGxLKhTDVWWY4Ddu3djZmaGu7u7KcITD0lleT527BjOzs4sWbIEPz8/6tevT926dU0VqngAleX5qaeewsHBgfz8fPLz8zEzMzNVmOIBOTo6snLlyjLb09LScHR0pHbt2mi1Wjp16sTRo0dNEOH/mJv07I+JnJwcbGxs1Nc1a9akuLgYc3NzcnJysLW1Vdusra3JyckxRZjiAVWWZ41GQ926dVEUhffee4927drRokULE0Yr7kdlOU5NTSUxMZEVK1YQExNjwijFg6osz9evX+fIkSMkJCRgZWWFv78/rq6u8nmuhirLM0CjRo0YMGAAJSUljBs3zlRhigfUr18/Lly4UGb741h/SdEM2NjYkJubq77W6/Xqh/LOttzcXIMkiuqjsjzDrWUzQ0NDsba2Zs6cOaYIUTygynKckJDApUuXeP311/nrr7/QaDQ0btxYep2rocryXKdOHZ577jns7e0B6Ny5MykpKVI0V0OV5fngwYNkZmayf/9+AMaMGYObmxsuLi4miVU8fI9j/SXDMwA3NzcOHjwIwPHjx3F2dlbbXFxcSE5ORqfTcfPmTdLS0gzaRfVRWZ4VRWHixIk888wzzJs3j5o1a5oqTPEAKsvxzJkz2bp1K3FxcQwePJhRo0ZJwVxNVZbn9u3bk5qayrVr1yguLubEiRO0atXKVKGKB1BZnmvXro2lpSVarRYLCwtsbW3Jzs42VajiEXByciI9PZ0bN25QWFjI0aNH6dixo0ljkp5moG/fvnz//ff4+vqiKAqLFi1i/fr1ODo60rt3bwICAvDz80NRFKZOnSpjXaupyvKs1+v58ccfKSws5NtvvwUgKCjI5B9QcW+MfZbF34OxPE+bNo2xY8cC0L9/f+noqKaM5fnQoUP4+PhQo0YN3Nzc6N69u6lDFg/Brl27yMvLY/jw4YSEhDBmzBgURcHb25uGDRuaNDYzRZG5eIQQQgghhKiMDM8QQgghhBDCCCmahRBCCCGEMEKKZiGEEEIIIYyQolkIIYQQQggjpGgWQgghhBDCCJlyTgjxRLtw4QJeXl48++yz6rYuXbowefJkAL766itCQ0PZs2ePOt3RypUrqV+/PiNGjDA4VlJSEuvWraNGjRqUlJQwdOhQvLy82LFjBytWrKBp06bqvs7OzkRERBi8v3379uo0h8XFxTg5OREZGYm5uTmnT58mKioKnU5HUVERXbp0YdKkSWi1Wq5du8acOXPIy8tDURQcHBwIDw/H0tKSXr168fXXXxMaGkpmZqa6sEuDBg1wdnbmjTfeICgoiKioKEaNGsX+/fvVJYmLioro168fO3fupGvXrmWmYIyKijKYAiokJIRTp05Rp04dFEXhxo0bvPHGG3h7e6v7jB8/HoAPP/wQgO+//179+dixY+o5goODWbJkCfn5+Tz11FPq+8eMGcNLL710V7kVQoiHSYpmIcQTr1WrVsTFxZXbtnXrVkaOHEl8fDxTpkyp9DiRkZHs3LmTWrVqkZOTw8CBA9W5Yz09PZk+fXql769du7ZBHIGBgSQlJdGhQweCgoKIiYmhRYsWKIpCTEwM7777LnPmzGHNmjV069ZNLeIXLlzI5s2bGTVqlHqs999/Hyhb8JcuX+vo6IijoyM//vgjXbp0AeDAgQN06dIFW1vbMrFVZMaMGeqiMTdu3MDT05MhQ4ZgZmbGxYsXycvLo6ioiPPnz9O0aVO6d++u3qPu3buXOceSJUtwcnIyel4hhHjUZHiGEEJU4Pz582RlZTFu3Dh27txJUVFRpfvXq1ePTz75hD/++ANra2u+/vpr6tWrd1/nLioqIi8vDysrK3bu3Im3t7e6FLSZmRmTJk0iKSmJgoICGjduzJ49ezh06BAFBQUEBwcTEBBwz+f08fEhISFBfb19+3aGDx9+X/EDXLlyBa1Wq/Zcb9u2jd69ezNo0CA2bdp038cVQghTkJ5mIcQT78yZMwZFZumwg23btuHt7Y2trS2urq7s3bsXDw+PCo+zevVqNmzYQFBQENeuXcPX11cd5pGYmMiJEyfUfb29vRk0aJDB+7OystQ4zMzMcHd3p2vXruzZs6fMamdmZmbY29tz5coVRowYgYWFBWvXruWdd96hU6dOzJkzh0aNGt3TfejTpw/R0dEUFBSQnZ3NlStXcHV1LRMbQIMGDdTe69stXbqUDz/8kIyMDJycnFi+fDkAer2exMREtmzZgrm5OQMGDOCdd97B0tKy0piCg4MNhmcsX76cunXr3tN1CSHEwyBFsxDiiVfe8IySkhJ27dpF48aNOXDgAFlZWXz66acVFs1ZWVlkZGQwY8YMZsyYwaVLl5gyZYo6Vvp+hmeUatiwIX/99VeZ+DIzM6lfvz5Hjhxh0KBBDB06lMLCQj7++GMWLVrEypUr7+U2oNVq6dOnD/v27SMjI8NgLPK9Ds9ISkoiKioKR0dHAL799ltyc3OZNm0acKuI3rVrF8OGDav0eDI8QwjxuJDhGUIIUY6kpCTat29PXFwca9euZdu2bVy9epXTp0+Xu39hYSGBgYFcvHgRAHt7e+rXr49Wq33gWAYPHsyWLVs4e/YsAIqisGrVKtzd3bG0tGTjxo3s2LEDuFX4tm7d+r7PO2zYMBITE9m3bx9eXl73HXPPnj3p3bu3+rDjtm3bWLBgAWvXrmXt2rX861//kiEaQohqRXqahRCiHPHx8WV6QYcOHcpnn31GgwYNiI2NZevWrQBYW1sTFxdHeHg4kydPxtzcnJKSEl566SV69OjBjh07ygzPsLGxYfXq1XcVy9NPP817773H3LlzKSgooKioiOeff56wsDAA5s6dy9y5c9m0aROWlpbY2dkRGRl5X9ft5OREXl4eTk5O2NraqtvvHJ4BEBQUVGZGjdtNnDiRIUOG8Pnnn3PixAmWLVumtnXq1AmdTsfPP/+Mm5tbhce4c3jGP//5T/z8/O7n0oQQ4oGYKYqimDoIIYQQQgghHmcyPEMIIYQQQggjpGgWQgghhBDCCCmahRBCCCGEMEKKZiGEEEIIIYyQolkIIYQQQggjpGgWQgghhBDCCCmahRBCCCGEMEKKZiGEEEIIIYz4f4czVADOf2N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03680" y="223520"/>
            <a:ext cx="668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Evaluation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71" y="0"/>
            <a:ext cx="1209675" cy="12287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476699"/>
              </p:ext>
            </p:extLst>
          </p:nvPr>
        </p:nvGraphicFramePr>
        <p:xfrm>
          <a:off x="838200" y="995208"/>
          <a:ext cx="4572000" cy="3209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120" y="995209"/>
            <a:ext cx="6458605" cy="5275422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" y="4249865"/>
            <a:ext cx="4526280" cy="2044842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28750" cy="125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0" y="213050"/>
            <a:ext cx="10347650" cy="831200"/>
          </a:xfrm>
        </p:spPr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7" name="HappyPa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17" y="1257300"/>
            <a:ext cx="10120044" cy="45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28750" cy="125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0" y="213050"/>
            <a:ext cx="10347650" cy="831200"/>
          </a:xfrm>
        </p:spPr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8" name="WithAIM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750" y="942698"/>
            <a:ext cx="9410486" cy="52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8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2504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Busi</a:t>
            </a:r>
            <a:r>
              <a:rPr lang="en-US" dirty="0" smtClean="0"/>
              <a:t>Conclusion</a:t>
            </a:r>
            <a:endParaRPr dirty="0"/>
          </a:p>
        </p:txBody>
      </p:sp>
      <p:sp useBgFill="1"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081667"/>
            <a:ext cx="8159440" cy="35004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895335" lvl="1" indent="-285750">
              <a:buFont typeface="Arial" panose="020B0604020202020204" pitchFamily="34" charset="0"/>
              <a:buChar char="•"/>
            </a:pPr>
            <a:endParaRPr lang="en-US" sz="2133" dirty="0" smtClean="0">
              <a:cs typeface="Arial"/>
              <a:sym typeface="Arial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2133" dirty="0" smtClean="0">
                <a:cs typeface="Arial"/>
                <a:sym typeface="Arial"/>
              </a:rPr>
              <a:t>Reduction </a:t>
            </a:r>
            <a:r>
              <a:rPr lang="en-US" sz="2133" dirty="0">
                <a:cs typeface="Arial"/>
                <a:sym typeface="Arial"/>
              </a:rPr>
              <a:t>in test maintenance </a:t>
            </a:r>
            <a:r>
              <a:rPr lang="en-US" sz="2133" dirty="0" smtClean="0">
                <a:cs typeface="Arial"/>
                <a:sym typeface="Arial"/>
              </a:rPr>
              <a:t>efforts. Since it reduces the number of failures, the maintenance also is reduced.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2133" dirty="0" smtClean="0">
                <a:cs typeface="Arial"/>
                <a:sym typeface="Arial"/>
              </a:rPr>
              <a:t>Failure </a:t>
            </a:r>
            <a:r>
              <a:rPr lang="en-US" sz="2133" dirty="0">
                <a:cs typeface="Arial"/>
                <a:sym typeface="Arial"/>
              </a:rPr>
              <a:t>only on functional </a:t>
            </a:r>
            <a:r>
              <a:rPr lang="en-US" sz="2133" dirty="0" smtClean="0">
                <a:cs typeface="Arial"/>
                <a:sym typeface="Arial"/>
              </a:rPr>
              <a:t>issues.</a:t>
            </a:r>
            <a:endParaRPr lang="en-US" sz="2133" dirty="0">
              <a:cs typeface="Arial"/>
              <a:sym typeface="Arial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2133" dirty="0">
                <a:cs typeface="Arial"/>
                <a:sym typeface="Arial"/>
              </a:rPr>
              <a:t>Faster time to market. Reduced the number of failure cases 10%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en-US" sz="2133" dirty="0"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0" indent="0">
              <a:buNone/>
            </a:pPr>
            <a:endParaRPr lang="en-US" sz="2400" dirty="0">
              <a:cs typeface="Arial"/>
              <a:sym typeface="Arial"/>
            </a:endParaRPr>
          </a:p>
          <a:p>
            <a:pPr marL="0" indent="0">
              <a:buNone/>
            </a:pPr>
            <a:endParaRPr lang="en-US" sz="2400" dirty="0">
              <a:cs typeface="Arial"/>
              <a:sym typeface="Arial"/>
            </a:endParaRPr>
          </a:p>
          <a:p>
            <a:pPr marL="0" indent="0">
              <a:buNone/>
            </a:pPr>
            <a:endParaRPr lang="en-US" sz="2400" dirty="0">
              <a:cs typeface="Arial"/>
              <a:sym typeface="Arial"/>
            </a:endParaRPr>
          </a:p>
          <a:p>
            <a:pPr marL="0" indent="0">
              <a:buNone/>
            </a:pPr>
            <a:endParaRPr lang="en-US" sz="2400" dirty="0">
              <a:cs typeface="Arial"/>
              <a:sym typeface="Arial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white"/>
              </a:solidFill>
              <a:cs typeface="Arial"/>
              <a:sym typeface="Arial"/>
            </a:endParaRPr>
          </a:p>
          <a:p>
            <a:pPr marL="380990" indent="-380990">
              <a:buNone/>
            </a:pPr>
            <a:r>
              <a:rPr lang="en-US" sz="2400" dirty="0">
                <a:solidFill>
                  <a:prstClr val="white"/>
                </a:solidFill>
                <a:cs typeface="Arial"/>
                <a:sym typeface="Arial"/>
              </a:rPr>
              <a:t> </a:t>
            </a:r>
            <a:endParaRPr lang="en-US" sz="2400" dirty="0">
              <a:solidFill>
                <a:prstClr val="white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09" y="981302"/>
            <a:ext cx="3018971" cy="16981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14509"/>
            <a:ext cx="13906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0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/>
          <a:lstStyle/>
          <a:p>
            <a:pPr marL="742950" lvl="1" indent="-285750"/>
            <a:r>
              <a:rPr lang="en-US" sz="2400" b="1" dirty="0">
                <a:ea typeface="Raleway"/>
                <a:cs typeface="Raleway"/>
                <a:sym typeface="Arial"/>
              </a:rPr>
              <a:t>Add-on file for larger scale Test automation </a:t>
            </a:r>
          </a:p>
          <a:p>
            <a:pPr marL="742950" lvl="1" indent="-285750"/>
            <a:r>
              <a:rPr lang="en-US" sz="2400" b="1" dirty="0">
                <a:ea typeface="Raleway"/>
                <a:cs typeface="Raleway"/>
                <a:sym typeface="Arial"/>
              </a:rPr>
              <a:t>Plug &amp; play jar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38320" y="2641600"/>
            <a:ext cx="4297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Thank You</a:t>
            </a:r>
            <a:endParaRPr lang="en-US" sz="4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2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F13E-9AD1-4AEA-8F21-CACBDE6A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solidFill>
                  <a:schemeClr val="accent2"/>
                </a:solidFill>
              </a:rPr>
              <a:t>Agenda</a:t>
            </a:r>
            <a:endParaRPr lang="en-IN" sz="4000" dirty="0">
              <a:solidFill>
                <a:schemeClr val="accent2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7330"/>
            <a:ext cx="10515600" cy="15231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6880" y="3606800"/>
            <a:ext cx="183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Business Understanding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29840" y="3568114"/>
            <a:ext cx="184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Understanding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39840" y="3606800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Modeling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58480" y="3598594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48480" y="3659970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Preparation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997440" y="3554381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Deployment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6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43200"/>
            <a:ext cx="10380406" cy="1300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Clr>
                <a:schemeClr val="dk2"/>
              </a:buClr>
              <a:buSzPts val="3000"/>
              <a:buNone/>
            </a:pPr>
            <a:r>
              <a:rPr lang="en-US" b="1" dirty="0" smtClean="0">
                <a:latin typeface="Raleway"/>
                <a:ea typeface="Raleway"/>
                <a:cs typeface="Raleway"/>
                <a:sym typeface="Raleway"/>
              </a:rPr>
              <a:t>Reduce the manual intervention 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in automation test </a:t>
            </a:r>
            <a:r>
              <a:rPr lang="en-US" b="1" dirty="0" smtClean="0">
                <a:latin typeface="Raleway"/>
                <a:ea typeface="Raleway"/>
                <a:cs typeface="Raleway"/>
                <a:sym typeface="Raleway"/>
              </a:rPr>
              <a:t>failure for any 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locator </a:t>
            </a:r>
            <a:r>
              <a:rPr lang="en-US" b="1" dirty="0" smtClean="0">
                <a:latin typeface="Raleway"/>
                <a:ea typeface="Raleway"/>
                <a:cs typeface="Raleway"/>
                <a:sym typeface="Raleway"/>
              </a:rPr>
              <a:t>changes</a:t>
            </a:r>
            <a:endParaRPr lang="en-US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4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426" y="1391920"/>
            <a:ext cx="5417574" cy="4439920"/>
          </a:xfrm>
          <a:prstGeom prst="rect">
            <a:avLst/>
          </a:prstGeom>
          <a:ln w="28575">
            <a:noFill/>
            <a:prstDash val="sysDash"/>
          </a:ln>
        </p:spPr>
      </p:pic>
      <p:sp>
        <p:nvSpPr>
          <p:cNvPr id="11" name="TextBox 10"/>
          <p:cNvSpPr txBox="1"/>
          <p:nvPr/>
        </p:nvSpPr>
        <p:spPr>
          <a:xfrm>
            <a:off x="487126" y="1634025"/>
            <a:ext cx="628729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per the survey, average cost of an automation engineer per hour is $45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cs typeface="Arial"/>
                <a:sym typeface="Arial"/>
              </a:rPr>
              <a:t>One Engineer spends </a:t>
            </a:r>
            <a:r>
              <a:rPr lang="en-US" b="1" dirty="0" smtClean="0">
                <a:cs typeface="Arial"/>
                <a:sym typeface="Arial"/>
              </a:rPr>
              <a:t>~4 </a:t>
            </a:r>
            <a:r>
              <a:rPr lang="en-US" dirty="0">
                <a:cs typeface="Arial"/>
                <a:sym typeface="Arial"/>
              </a:rPr>
              <a:t>hours per week in analyzing </a:t>
            </a:r>
            <a:r>
              <a:rPr lang="en-US" dirty="0" smtClean="0">
                <a:cs typeface="Arial"/>
                <a:sym typeface="Arial"/>
              </a:rPr>
              <a:t>the failure</a:t>
            </a:r>
          </a:p>
          <a:p>
            <a:endParaRPr lang="en-US" dirty="0">
              <a:cs typeface="Arial"/>
              <a:sym typeface="Arial"/>
            </a:endParaRPr>
          </a:p>
          <a:p>
            <a:endParaRPr lang="en-US" dirty="0" smtClean="0">
              <a:cs typeface="Arial"/>
              <a:sym typeface="Arial"/>
            </a:endParaRPr>
          </a:p>
          <a:p>
            <a:endParaRPr lang="en-US" dirty="0" smtClean="0">
              <a:cs typeface="Arial"/>
              <a:sym typeface="Arial"/>
            </a:endParaRPr>
          </a:p>
          <a:p>
            <a:r>
              <a:rPr lang="en-US" sz="1100" dirty="0">
                <a:cs typeface="Arial"/>
                <a:sym typeface="Arial"/>
              </a:rPr>
              <a:t/>
            </a:r>
            <a:br>
              <a:rPr lang="en-US" sz="1100" dirty="0">
                <a:cs typeface="Arial"/>
                <a:sym typeface="Arial"/>
              </a:rPr>
            </a:br>
            <a:r>
              <a:rPr lang="en-US" sz="2000" b="1" dirty="0" smtClean="0">
                <a:cs typeface="Arial"/>
                <a:sym typeface="Arial"/>
              </a:rPr>
              <a:t>100 </a:t>
            </a:r>
            <a:r>
              <a:rPr lang="en-US" sz="2000" b="1" dirty="0">
                <a:cs typeface="Arial"/>
                <a:sym typeface="Arial"/>
              </a:rPr>
              <a:t>engineers </a:t>
            </a:r>
            <a:endParaRPr lang="en-US" sz="2000" b="1" dirty="0">
              <a:cs typeface="Arial"/>
              <a:sym typeface="Arial"/>
            </a:endParaRPr>
          </a:p>
          <a:p>
            <a:r>
              <a:rPr lang="en-US" sz="2000" b="1" dirty="0" smtClean="0">
                <a:cs typeface="Arial"/>
                <a:sym typeface="Arial"/>
              </a:rPr>
              <a:t>1600 </a:t>
            </a:r>
            <a:r>
              <a:rPr lang="en-US" sz="2000" b="1" dirty="0">
                <a:cs typeface="Arial"/>
                <a:sym typeface="Arial"/>
              </a:rPr>
              <a:t>hours per month </a:t>
            </a:r>
            <a:endParaRPr lang="en-US" sz="2000" b="1" dirty="0" smtClean="0">
              <a:cs typeface="Arial"/>
              <a:sym typeface="Arial"/>
            </a:endParaRPr>
          </a:p>
          <a:p>
            <a:r>
              <a:rPr lang="en-US" sz="2000" b="1" dirty="0" smtClean="0">
                <a:cs typeface="Arial"/>
                <a:sym typeface="Arial"/>
              </a:rPr>
              <a:t>$</a:t>
            </a:r>
            <a:r>
              <a:rPr lang="en-US" sz="2000" b="1" dirty="0" smtClean="0">
                <a:cs typeface="Arial"/>
                <a:sym typeface="Arial"/>
              </a:rPr>
              <a:t>72000 per month </a:t>
            </a:r>
            <a:endParaRPr lang="en-US" sz="2000" b="1" dirty="0" smtClean="0">
              <a:cs typeface="Arial"/>
              <a:sym typeface="Arial"/>
            </a:endParaRPr>
          </a:p>
          <a:p>
            <a:r>
              <a:rPr lang="en-US" sz="2000" b="1" dirty="0" smtClean="0">
                <a:cs typeface="Arial"/>
                <a:sym typeface="Arial"/>
              </a:rPr>
              <a:t>$864000 per year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63720" y="401575"/>
            <a:ext cx="612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Business Understanding</a:t>
            </a:r>
            <a:endParaRPr lang="en-US" sz="36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" y="56846"/>
            <a:ext cx="1200150" cy="1257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" y="5909187"/>
            <a:ext cx="7787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hlinkClick r:id="rId4"/>
              </a:rPr>
              <a:t>Ref link- https</a:t>
            </a:r>
            <a:r>
              <a:rPr lang="en-US" sz="900" dirty="0">
                <a:hlinkClick r:id="rId4"/>
              </a:rPr>
              <a:t>://www.marketsandmarkets.com/Market-Reports/automation-testing-market-113583451.html</a:t>
            </a:r>
            <a:endParaRPr lang="en-US" sz="900" dirty="0"/>
          </a:p>
        </p:txBody>
      </p:sp>
      <p:pic>
        <p:nvPicPr>
          <p:cNvPr id="13" name="Picture 2" descr="Image result for cash dolla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7" y="2829761"/>
            <a:ext cx="797117" cy="79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4586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4320" y="365125"/>
            <a:ext cx="9809480" cy="89471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Challenges in GUI automation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684" y="115840"/>
            <a:ext cx="1200150" cy="12573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578792" y="2078564"/>
            <a:ext cx="4613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Automation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testing perspective </a:t>
            </a:r>
            <a:endParaRPr lang="en-US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x-path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helps in identifying the web elements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547745"/>
            <a:ext cx="6911086" cy="4674741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4" y="155169"/>
            <a:ext cx="1200150" cy="125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92494" y="328773"/>
            <a:ext cx="541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What is </a:t>
            </a:r>
            <a:r>
              <a:rPr lang="en-US" sz="3600" b="1" dirty="0" smtClean="0"/>
              <a:t>X-path</a:t>
            </a:r>
            <a:r>
              <a:rPr lang="en-US" sz="3600" b="1" dirty="0" smtClean="0"/>
              <a:t>?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487920" y="3714343"/>
            <a:ext cx="4448610" cy="120032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b="1" dirty="0"/>
              <a:t>input id</a:t>
            </a:r>
            <a:r>
              <a:rPr lang="en-US" dirty="0"/>
              <a:t>="email" </a:t>
            </a:r>
            <a:r>
              <a:rPr lang="en-US" b="1" dirty="0"/>
              <a:t>class</a:t>
            </a:r>
            <a:r>
              <a:rPr lang="en-US" dirty="0"/>
              <a:t>="name input-txt" </a:t>
            </a:r>
            <a:r>
              <a:rPr lang="en-US" b="1" dirty="0"/>
              <a:t>name</a:t>
            </a:r>
            <a:r>
              <a:rPr lang="en-US" dirty="0"/>
              <a:t>="email" </a:t>
            </a:r>
            <a:r>
              <a:rPr lang="en-US" b="1" dirty="0"/>
              <a:t>placeholder</a:t>
            </a:r>
            <a:r>
              <a:rPr lang="en-US" dirty="0"/>
              <a:t>="Email/Username" </a:t>
            </a:r>
            <a:r>
              <a:rPr lang="en-US" b="1" dirty="0"/>
              <a:t>type</a:t>
            </a:r>
            <a:r>
              <a:rPr lang="en-US" dirty="0"/>
              <a:t>="text</a:t>
            </a:r>
            <a:r>
              <a:rPr lang="en-US" dirty="0" smtClean="0"/>
              <a:t>"&gt;']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87920" y="5251035"/>
            <a:ext cx="4448610" cy="64633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Xpath</a:t>
            </a:r>
            <a:r>
              <a:rPr lang="en-US" dirty="0"/>
              <a:t> of the Username</a:t>
            </a:r>
          </a:p>
          <a:p>
            <a:r>
              <a:rPr lang="en-US" dirty="0" err="1" smtClean="0"/>
              <a:t>Eg</a:t>
            </a:r>
            <a:r>
              <a:rPr lang="en-US" dirty="0"/>
              <a:t>:  //input[@id='email</a:t>
            </a:r>
            <a:r>
              <a:rPr lang="en-US" dirty="0" smtClean="0"/>
              <a:t>']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68069" y="1086430"/>
            <a:ext cx="1930400" cy="5565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Build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38051" y="2094949"/>
            <a:ext cx="1930400" cy="5991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Validate</a:t>
            </a:r>
            <a:endParaRPr lang="en-US" b="1" dirty="0"/>
          </a:p>
        </p:txBody>
      </p:sp>
      <p:sp>
        <p:nvSpPr>
          <p:cNvPr id="9" name="Flowchart: Decision 8"/>
          <p:cNvSpPr/>
          <p:nvPr/>
        </p:nvSpPr>
        <p:spPr>
          <a:xfrm>
            <a:off x="368069" y="3089564"/>
            <a:ext cx="1870364" cy="1159225"/>
          </a:xfrm>
          <a:prstGeom prst="flowChartDecision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UI Change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49597" y="4697676"/>
            <a:ext cx="1930400" cy="65578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Pass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33269" y="1642977"/>
            <a:ext cx="0" cy="506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  <a:endCxn id="9" idx="0"/>
          </p:cNvCxnSpPr>
          <p:nvPr/>
        </p:nvCxnSpPr>
        <p:spPr>
          <a:xfrm>
            <a:off x="1303251" y="2694099"/>
            <a:ext cx="0" cy="395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0" idx="0"/>
          </p:cNvCxnSpPr>
          <p:nvPr/>
        </p:nvCxnSpPr>
        <p:spPr>
          <a:xfrm>
            <a:off x="1303251" y="4248789"/>
            <a:ext cx="11546" cy="448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03251" y="424580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NO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98375" y="3362960"/>
            <a:ext cx="1739804" cy="71073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X-path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268451" y="33690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945528" y="1007458"/>
            <a:ext cx="1808085" cy="72990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Identify Locator Changes</a:t>
            </a:r>
            <a:endParaRPr lang="en-US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8945528" y="2032553"/>
            <a:ext cx="1808085" cy="91765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Generate List of Changed Locator</a:t>
            </a:r>
            <a:endParaRPr lang="en-US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8945528" y="3229098"/>
            <a:ext cx="1808085" cy="8128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Predict</a:t>
            </a:r>
            <a:endParaRPr lang="en-US" b="1" dirty="0"/>
          </a:p>
        </p:txBody>
      </p:sp>
      <p:cxnSp>
        <p:nvCxnSpPr>
          <p:cNvPr id="38" name="Straight Arrow Connector 37"/>
          <p:cNvCxnSpPr>
            <a:stCxn id="30" idx="2"/>
            <a:endCxn id="31" idx="0"/>
          </p:cNvCxnSpPr>
          <p:nvPr/>
        </p:nvCxnSpPr>
        <p:spPr>
          <a:xfrm>
            <a:off x="9849571" y="2950207"/>
            <a:ext cx="0" cy="278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238433" y="3696149"/>
            <a:ext cx="859942" cy="1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9" idx="2"/>
            <a:endCxn id="30" idx="0"/>
          </p:cNvCxnSpPr>
          <p:nvPr/>
        </p:nvCxnSpPr>
        <p:spPr>
          <a:xfrm>
            <a:off x="9849571" y="1737360"/>
            <a:ext cx="0" cy="295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18640" y="-4262"/>
            <a:ext cx="710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Approach</a:t>
            </a:r>
            <a:endParaRPr lang="en-US" sz="3600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" y="-60359"/>
            <a:ext cx="1200150" cy="1145311"/>
          </a:xfrm>
          <a:prstGeom prst="rect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3074772" y="2324230"/>
            <a:ext cx="1764531" cy="71730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Feature Extraction</a:t>
            </a:r>
            <a:endParaRPr lang="en-US" b="1" dirty="0"/>
          </a:p>
        </p:txBody>
      </p:sp>
      <p:sp>
        <p:nvSpPr>
          <p:cNvPr id="67" name="Rounded Rectangle 66"/>
          <p:cNvSpPr/>
          <p:nvPr/>
        </p:nvSpPr>
        <p:spPr>
          <a:xfrm>
            <a:off x="5574811" y="1115361"/>
            <a:ext cx="1913784" cy="65578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Inference Engine</a:t>
            </a:r>
            <a:endParaRPr lang="en-US" b="1" dirty="0"/>
          </a:p>
        </p:txBody>
      </p:sp>
      <p:sp>
        <p:nvSpPr>
          <p:cNvPr id="75" name="Rounded Rectangle 74"/>
          <p:cNvSpPr/>
          <p:nvPr/>
        </p:nvSpPr>
        <p:spPr>
          <a:xfrm>
            <a:off x="5574811" y="2334072"/>
            <a:ext cx="1913784" cy="71775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Classified Data</a:t>
            </a:r>
            <a:endParaRPr lang="en-US" b="1" dirty="0"/>
          </a:p>
        </p:txBody>
      </p:sp>
      <p:sp>
        <p:nvSpPr>
          <p:cNvPr id="91" name="Rounded Rectangle 90"/>
          <p:cNvSpPr/>
          <p:nvPr/>
        </p:nvSpPr>
        <p:spPr>
          <a:xfrm>
            <a:off x="3098375" y="1090632"/>
            <a:ext cx="1739804" cy="71730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Preprocessing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5574811" y="3373682"/>
            <a:ext cx="1913784" cy="71063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Post Processor</a:t>
            </a:r>
            <a:endParaRPr lang="en-US" b="1" dirty="0"/>
          </a:p>
        </p:txBody>
      </p:sp>
      <p:cxnSp>
        <p:nvCxnSpPr>
          <p:cNvPr id="96" name="Straight Arrow Connector 95"/>
          <p:cNvCxnSpPr>
            <a:stCxn id="25" idx="0"/>
          </p:cNvCxnSpPr>
          <p:nvPr/>
        </p:nvCxnSpPr>
        <p:spPr>
          <a:xfrm flipV="1">
            <a:off x="3968277" y="3102496"/>
            <a:ext cx="1" cy="26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4" idx="0"/>
            <a:endCxn id="91" idx="2"/>
          </p:cNvCxnSpPr>
          <p:nvPr/>
        </p:nvCxnSpPr>
        <p:spPr>
          <a:xfrm flipV="1">
            <a:off x="3957038" y="1807937"/>
            <a:ext cx="11239" cy="516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1" idx="3"/>
            <a:endCxn id="67" idx="1"/>
          </p:cNvCxnSpPr>
          <p:nvPr/>
        </p:nvCxnSpPr>
        <p:spPr>
          <a:xfrm flipV="1">
            <a:off x="4838179" y="1443252"/>
            <a:ext cx="736632" cy="6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7" idx="2"/>
            <a:endCxn id="75" idx="0"/>
          </p:cNvCxnSpPr>
          <p:nvPr/>
        </p:nvCxnSpPr>
        <p:spPr>
          <a:xfrm>
            <a:off x="6531703" y="1771143"/>
            <a:ext cx="0" cy="562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5" idx="2"/>
            <a:endCxn id="94" idx="0"/>
          </p:cNvCxnSpPr>
          <p:nvPr/>
        </p:nvCxnSpPr>
        <p:spPr>
          <a:xfrm>
            <a:off x="6531703" y="3051824"/>
            <a:ext cx="0" cy="32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94" idx="3"/>
            <a:endCxn id="29" idx="1"/>
          </p:cNvCxnSpPr>
          <p:nvPr/>
        </p:nvCxnSpPr>
        <p:spPr>
          <a:xfrm flipV="1">
            <a:off x="7488595" y="1372409"/>
            <a:ext cx="1456933" cy="235659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ed Rectangle 132"/>
          <p:cNvSpPr/>
          <p:nvPr/>
        </p:nvSpPr>
        <p:spPr>
          <a:xfrm>
            <a:off x="8939898" y="4479670"/>
            <a:ext cx="1808085" cy="8128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Pass</a:t>
            </a:r>
            <a:endParaRPr lang="en-US" b="1" dirty="0"/>
          </a:p>
        </p:txBody>
      </p:sp>
      <p:cxnSp>
        <p:nvCxnSpPr>
          <p:cNvPr id="134" name="Straight Arrow Connector 133"/>
          <p:cNvCxnSpPr>
            <a:stCxn id="31" idx="2"/>
            <a:endCxn id="133" idx="0"/>
          </p:cNvCxnSpPr>
          <p:nvPr/>
        </p:nvCxnSpPr>
        <p:spPr>
          <a:xfrm flipH="1">
            <a:off x="9843941" y="4041926"/>
            <a:ext cx="5630" cy="43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757" y="1071023"/>
            <a:ext cx="2316480" cy="4856480"/>
          </a:xfrm>
          <a:prstGeom prst="rect">
            <a:avLst/>
          </a:prstGeom>
          <a:solidFill>
            <a:schemeClr val="accent6">
              <a:alpha val="7000"/>
            </a:schemeClr>
          </a:solidFill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" y="1246846"/>
            <a:ext cx="10515918" cy="2486025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</p:pic>
      <p:sp>
        <p:nvSpPr>
          <p:cNvPr id="14" name="Rectangle 13"/>
          <p:cNvSpPr/>
          <p:nvPr/>
        </p:nvSpPr>
        <p:spPr>
          <a:xfrm>
            <a:off x="515302" y="3850239"/>
            <a:ext cx="6096000" cy="2031325"/>
          </a:xfrm>
          <a:prstGeom prst="rect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Tag	</a:t>
            </a:r>
            <a:r>
              <a:rPr lang="en-US" dirty="0" smtClean="0"/>
              <a:t>      Returns </a:t>
            </a:r>
            <a:r>
              <a:rPr lang="en-US" dirty="0"/>
              <a:t>the tag name of an element</a:t>
            </a:r>
          </a:p>
          <a:p>
            <a:r>
              <a:rPr lang="en-US" dirty="0"/>
              <a:t>Type	</a:t>
            </a:r>
            <a:r>
              <a:rPr lang="en-US" dirty="0" smtClean="0"/>
              <a:t>      value </a:t>
            </a:r>
            <a:r>
              <a:rPr lang="en-US" dirty="0"/>
              <a:t>of the </a:t>
            </a:r>
            <a:r>
              <a:rPr lang="en-US" dirty="0" smtClean="0"/>
              <a:t>node name</a:t>
            </a:r>
            <a:endParaRPr lang="en-US" dirty="0"/>
          </a:p>
          <a:p>
            <a:r>
              <a:rPr lang="en-US" dirty="0" smtClean="0"/>
              <a:t>Placeholder  The </a:t>
            </a:r>
            <a:r>
              <a:rPr lang="en-US" dirty="0"/>
              <a:t>placeholder attribute specifies a short hint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that </a:t>
            </a:r>
            <a:r>
              <a:rPr lang="en-US" dirty="0"/>
              <a:t>describes the expected value</a:t>
            </a:r>
          </a:p>
          <a:p>
            <a:r>
              <a:rPr lang="en-US" dirty="0"/>
              <a:t>ID	</a:t>
            </a:r>
            <a:r>
              <a:rPr lang="en-US" dirty="0" smtClean="0"/>
              <a:t>      String</a:t>
            </a:r>
            <a:r>
              <a:rPr lang="en-US" dirty="0"/>
              <a:t>, representing the ID of an element</a:t>
            </a:r>
          </a:p>
          <a:p>
            <a:r>
              <a:rPr lang="en-US" dirty="0"/>
              <a:t>Value	</a:t>
            </a:r>
            <a:r>
              <a:rPr lang="en-US" dirty="0" smtClean="0"/>
              <a:t>     Specifies </a:t>
            </a:r>
            <a:r>
              <a:rPr lang="en-US" dirty="0"/>
              <a:t>the node value of the specified node</a:t>
            </a:r>
          </a:p>
          <a:p>
            <a:r>
              <a:rPr lang="en-US" dirty="0"/>
              <a:t>Class	</a:t>
            </a:r>
            <a:r>
              <a:rPr lang="en-US" dirty="0" smtClean="0"/>
              <a:t>     Specifies </a:t>
            </a:r>
            <a:r>
              <a:rPr lang="en-US" dirty="0"/>
              <a:t>the class name of an element.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20" y="3850239"/>
            <a:ext cx="4267200" cy="2031325"/>
          </a:xfrm>
          <a:prstGeom prst="rect">
            <a:avLst/>
          </a:prstGeom>
          <a:ln w="38100">
            <a:solidFill>
              <a:schemeClr val="tx2"/>
            </a:solidFill>
            <a:prstDash val="sysDash"/>
          </a:ln>
          <a:effectLst>
            <a:softEdge rad="12700"/>
          </a:effectLst>
        </p:spPr>
      </p:pic>
      <p:sp>
        <p:nvSpPr>
          <p:cNvPr id="16" name="TextBox 15"/>
          <p:cNvSpPr txBox="1"/>
          <p:nvPr/>
        </p:nvSpPr>
        <p:spPr>
          <a:xfrm>
            <a:off x="1503680" y="223520"/>
            <a:ext cx="668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Data Understanding</a:t>
            </a:r>
            <a:endParaRPr lang="en-US" sz="36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" y="0"/>
            <a:ext cx="1181100" cy="12192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095" y="1446292"/>
            <a:ext cx="5092065" cy="2975973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0"/>
            <a:ext cx="1181100" cy="121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03680" y="223520"/>
            <a:ext cx="668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Data Understanding</a:t>
            </a:r>
            <a:endParaRPr lang="en-US" sz="3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5" y="1450611"/>
            <a:ext cx="4118055" cy="3019310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</p:pic>
      <p:sp>
        <p:nvSpPr>
          <p:cNvPr id="11" name="TextBox 10"/>
          <p:cNvSpPr txBox="1"/>
          <p:nvPr/>
        </p:nvSpPr>
        <p:spPr>
          <a:xfrm>
            <a:off x="6512561" y="1076960"/>
            <a:ext cx="233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Missing Values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00480" y="976503"/>
            <a:ext cx="2600960" cy="36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istribution 0/1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5" y="4764177"/>
            <a:ext cx="4118055" cy="1468610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094" y="4764177"/>
            <a:ext cx="5092065" cy="1468610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1/18/2020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Automatic Locator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15015</TotalTime>
  <Words>324</Words>
  <Application>Microsoft Office PowerPoint</Application>
  <PresentationFormat>Widescreen</PresentationFormat>
  <Paragraphs>124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</vt:lpstr>
      <vt:lpstr>Calibri</vt:lpstr>
      <vt:lpstr>Raleway</vt:lpstr>
      <vt:lpstr>Office Theme</vt:lpstr>
      <vt:lpstr>Automatic locator change  detection and prediction on web page in Software Testing</vt:lpstr>
      <vt:lpstr>Agenda</vt:lpstr>
      <vt:lpstr>Problem Statement</vt:lpstr>
      <vt:lpstr>PowerPoint Presentation</vt:lpstr>
      <vt:lpstr>Challenges in GUI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</vt:lpstr>
      <vt:lpstr>Deployment</vt:lpstr>
      <vt:lpstr>BusiConclusion</vt:lpstr>
      <vt:lpstr>Future Enhancement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Ajita Patel</cp:lastModifiedBy>
  <cp:revision>561</cp:revision>
  <dcterms:created xsi:type="dcterms:W3CDTF">2016-03-16T11:15:40Z</dcterms:created>
  <dcterms:modified xsi:type="dcterms:W3CDTF">2020-01-17T15:04:22Z</dcterms:modified>
</cp:coreProperties>
</file>